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notesSlides/notesSlide1.xml" ContentType="application/vnd.openxmlformats-officedocument.presentationml.notesSlide+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notesSlides/notesSlide2.xml" ContentType="application/vnd.openxmlformats-officedocument.presentationml.notesSlide+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notesSlides/notesSlide3.xml" ContentType="application/vnd.openxmlformats-officedocument.presentationml.notesSlide+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9" r:id="rId3"/>
    <p:sldId id="260" r:id="rId4"/>
    <p:sldId id="257" r:id="rId5"/>
    <p:sldId id="258" r:id="rId6"/>
    <p:sldId id="263" r:id="rId7"/>
    <p:sldId id="264" r:id="rId8"/>
    <p:sldId id="266" r:id="rId9"/>
    <p:sldId id="267" r:id="rId10"/>
    <p:sldId id="268" r:id="rId11"/>
    <p:sldId id="265" r:id="rId12"/>
    <p:sldId id="274" r:id="rId13"/>
    <p:sldId id="270" r:id="rId14"/>
    <p:sldId id="271" r:id="rId15"/>
    <p:sldId id="272" r:id="rId16"/>
    <p:sldId id="273" r:id="rId1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8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297874-C934-4D30-9E3A-793FC5615861}" type="datetimeFigureOut">
              <a:rPr kumimoji="1" lang="ja-JP" altLang="en-US" smtClean="0"/>
              <a:t>2014/5/20</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024A77-98F9-4C79-947F-1D4A7186F859}" type="slidenum">
              <a:rPr kumimoji="1" lang="ja-JP" altLang="en-US" smtClean="0"/>
              <a:t>‹#›</a:t>
            </a:fld>
            <a:endParaRPr kumimoji="1" lang="ja-JP" altLang="en-US"/>
          </a:p>
        </p:txBody>
      </p:sp>
    </p:spTree>
    <p:extLst>
      <p:ext uri="{BB962C8B-B14F-4D97-AF65-F5344CB8AC3E}">
        <p14:creationId xmlns:p14="http://schemas.microsoft.com/office/powerpoint/2010/main" val="272519532"/>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pPr>
              <a:defRPr/>
            </a:pPr>
            <a:fld id="{B9DDB891-D4C9-4C94-8F8F-26F8388C2733}" type="slidenum">
              <a:rPr lang="ja-JP" altLang="en-US" smtClean="0">
                <a:solidFill>
                  <a:prstClr val="black"/>
                </a:solidFill>
              </a:rPr>
              <a:pPr>
                <a:defRPr/>
              </a:pPr>
              <a:t>7</a:t>
            </a:fld>
            <a:endParaRPr lang="en-US" altLang="ja-JP">
              <a:solidFill>
                <a:prstClr val="black"/>
              </a:solidFill>
            </a:endParaRPr>
          </a:p>
        </p:txBody>
      </p:sp>
    </p:spTree>
    <p:extLst>
      <p:ext uri="{BB962C8B-B14F-4D97-AF65-F5344CB8AC3E}">
        <p14:creationId xmlns:p14="http://schemas.microsoft.com/office/powerpoint/2010/main" val="1057446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スライド イメージ プレースホルダー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ノート プレースホルダー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smtClean="0"/>
          </a:p>
        </p:txBody>
      </p:sp>
      <p:sp>
        <p:nvSpPr>
          <p:cNvPr id="8196" name="スライド番号プレースホルダー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ＭＳ Ｐゴシック" charset="-128"/>
              </a:defRPr>
            </a:lvl1pPr>
            <a:lvl2pPr marL="742950" indent="-285750" eaLnBrk="0" hangingPunct="0">
              <a:defRPr kumimoji="1">
                <a:solidFill>
                  <a:schemeClr val="tx1"/>
                </a:solidFill>
                <a:latin typeface="Calibri" pitchFamily="34" charset="0"/>
                <a:ea typeface="ＭＳ Ｐゴシック" charset="-128"/>
              </a:defRPr>
            </a:lvl2pPr>
            <a:lvl3pPr marL="1143000" indent="-228600" eaLnBrk="0" hangingPunct="0">
              <a:defRPr kumimoji="1">
                <a:solidFill>
                  <a:schemeClr val="tx1"/>
                </a:solidFill>
                <a:latin typeface="Calibri" pitchFamily="34" charset="0"/>
                <a:ea typeface="ＭＳ Ｐゴシック" charset="-128"/>
              </a:defRPr>
            </a:lvl3pPr>
            <a:lvl4pPr marL="1600200" indent="-228600" eaLnBrk="0" hangingPunct="0">
              <a:defRPr kumimoji="1">
                <a:solidFill>
                  <a:schemeClr val="tx1"/>
                </a:solidFill>
                <a:latin typeface="Calibri" pitchFamily="34" charset="0"/>
                <a:ea typeface="ＭＳ Ｐゴシック" charset="-128"/>
              </a:defRPr>
            </a:lvl4pPr>
            <a:lvl5pPr marL="2057400" indent="-228600" eaLnBrk="0" hangingPunct="0">
              <a:defRPr kumimoji="1">
                <a:solidFill>
                  <a:schemeClr val="tx1"/>
                </a:solidFill>
                <a:latin typeface="Calibri" pitchFamily="34" charset="0"/>
                <a:ea typeface="ＭＳ Ｐゴシック" charset="-128"/>
              </a:defRPr>
            </a:lvl5pPr>
            <a:lvl6pPr marL="2514600" indent="-228600" eaLnBrk="0" fontAlgn="base" hangingPunct="0">
              <a:spcBef>
                <a:spcPct val="0"/>
              </a:spcBef>
              <a:spcAft>
                <a:spcPct val="0"/>
              </a:spcAft>
              <a:defRPr kumimoji="1">
                <a:solidFill>
                  <a:schemeClr val="tx1"/>
                </a:solidFill>
                <a:latin typeface="Calibri" pitchFamily="34" charset="0"/>
                <a:ea typeface="ＭＳ Ｐゴシック" charset="-128"/>
              </a:defRPr>
            </a:lvl6pPr>
            <a:lvl7pPr marL="2971800" indent="-228600" eaLnBrk="0" fontAlgn="base" hangingPunct="0">
              <a:spcBef>
                <a:spcPct val="0"/>
              </a:spcBef>
              <a:spcAft>
                <a:spcPct val="0"/>
              </a:spcAft>
              <a:defRPr kumimoji="1">
                <a:solidFill>
                  <a:schemeClr val="tx1"/>
                </a:solidFill>
                <a:latin typeface="Calibri" pitchFamily="34" charset="0"/>
                <a:ea typeface="ＭＳ Ｐゴシック" charset="-128"/>
              </a:defRPr>
            </a:lvl7pPr>
            <a:lvl8pPr marL="3429000" indent="-228600" eaLnBrk="0" fontAlgn="base" hangingPunct="0">
              <a:spcBef>
                <a:spcPct val="0"/>
              </a:spcBef>
              <a:spcAft>
                <a:spcPct val="0"/>
              </a:spcAft>
              <a:defRPr kumimoji="1">
                <a:solidFill>
                  <a:schemeClr val="tx1"/>
                </a:solidFill>
                <a:latin typeface="Calibri" pitchFamily="34" charset="0"/>
                <a:ea typeface="ＭＳ Ｐゴシック" charset="-128"/>
              </a:defRPr>
            </a:lvl8pPr>
            <a:lvl9pPr marL="3886200" indent="-228600" eaLnBrk="0" fontAlgn="base" hangingPunct="0">
              <a:spcBef>
                <a:spcPct val="0"/>
              </a:spcBef>
              <a:spcAft>
                <a:spcPct val="0"/>
              </a:spcAft>
              <a:defRPr kumimoji="1">
                <a:solidFill>
                  <a:schemeClr val="tx1"/>
                </a:solidFill>
                <a:latin typeface="Calibri" pitchFamily="34" charset="0"/>
                <a:ea typeface="ＭＳ Ｐゴシック" charset="-128"/>
              </a:defRPr>
            </a:lvl9pPr>
          </a:lstStyle>
          <a:p>
            <a:pPr eaLnBrk="1" hangingPunct="1"/>
            <a:fld id="{55F04C87-DF41-4D47-A3FA-F2007311D471}" type="slidenum">
              <a:rPr lang="ja-JP" altLang="en-US">
                <a:solidFill>
                  <a:prstClr val="black"/>
                </a:solidFill>
              </a:rPr>
              <a:pPr eaLnBrk="1" hangingPunct="1"/>
              <a:t>8</a:t>
            </a:fld>
            <a:endParaRPr lang="ja-JP" altLang="en-US">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smtClean="0"/>
          </a:p>
        </p:txBody>
      </p:sp>
      <p:sp>
        <p:nvSpPr>
          <p:cNvPr id="7172" name="スライド番号プレースホルダー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ＭＳ Ｐゴシック" charset="-128"/>
              </a:defRPr>
            </a:lvl1pPr>
            <a:lvl2pPr marL="742950" indent="-285750" eaLnBrk="0" hangingPunct="0">
              <a:defRPr kumimoji="1">
                <a:solidFill>
                  <a:schemeClr val="tx1"/>
                </a:solidFill>
                <a:latin typeface="Calibri" pitchFamily="34" charset="0"/>
                <a:ea typeface="ＭＳ Ｐゴシック" charset="-128"/>
              </a:defRPr>
            </a:lvl2pPr>
            <a:lvl3pPr marL="1143000" indent="-228600" eaLnBrk="0" hangingPunct="0">
              <a:defRPr kumimoji="1">
                <a:solidFill>
                  <a:schemeClr val="tx1"/>
                </a:solidFill>
                <a:latin typeface="Calibri" pitchFamily="34" charset="0"/>
                <a:ea typeface="ＭＳ Ｐゴシック" charset="-128"/>
              </a:defRPr>
            </a:lvl3pPr>
            <a:lvl4pPr marL="1600200" indent="-228600" eaLnBrk="0" hangingPunct="0">
              <a:defRPr kumimoji="1">
                <a:solidFill>
                  <a:schemeClr val="tx1"/>
                </a:solidFill>
                <a:latin typeface="Calibri" pitchFamily="34" charset="0"/>
                <a:ea typeface="ＭＳ Ｐゴシック" charset="-128"/>
              </a:defRPr>
            </a:lvl4pPr>
            <a:lvl5pPr marL="2057400" indent="-228600" eaLnBrk="0" hangingPunct="0">
              <a:defRPr kumimoji="1">
                <a:solidFill>
                  <a:schemeClr val="tx1"/>
                </a:solidFill>
                <a:latin typeface="Calibri" pitchFamily="34" charset="0"/>
                <a:ea typeface="ＭＳ Ｐゴシック" charset="-128"/>
              </a:defRPr>
            </a:lvl5pPr>
            <a:lvl6pPr marL="2514600" indent="-228600" eaLnBrk="0" fontAlgn="base" hangingPunct="0">
              <a:spcBef>
                <a:spcPct val="0"/>
              </a:spcBef>
              <a:spcAft>
                <a:spcPct val="0"/>
              </a:spcAft>
              <a:defRPr kumimoji="1">
                <a:solidFill>
                  <a:schemeClr val="tx1"/>
                </a:solidFill>
                <a:latin typeface="Calibri" pitchFamily="34" charset="0"/>
                <a:ea typeface="ＭＳ Ｐゴシック" charset="-128"/>
              </a:defRPr>
            </a:lvl6pPr>
            <a:lvl7pPr marL="2971800" indent="-228600" eaLnBrk="0" fontAlgn="base" hangingPunct="0">
              <a:spcBef>
                <a:spcPct val="0"/>
              </a:spcBef>
              <a:spcAft>
                <a:spcPct val="0"/>
              </a:spcAft>
              <a:defRPr kumimoji="1">
                <a:solidFill>
                  <a:schemeClr val="tx1"/>
                </a:solidFill>
                <a:latin typeface="Calibri" pitchFamily="34" charset="0"/>
                <a:ea typeface="ＭＳ Ｐゴシック" charset="-128"/>
              </a:defRPr>
            </a:lvl7pPr>
            <a:lvl8pPr marL="3429000" indent="-228600" eaLnBrk="0" fontAlgn="base" hangingPunct="0">
              <a:spcBef>
                <a:spcPct val="0"/>
              </a:spcBef>
              <a:spcAft>
                <a:spcPct val="0"/>
              </a:spcAft>
              <a:defRPr kumimoji="1">
                <a:solidFill>
                  <a:schemeClr val="tx1"/>
                </a:solidFill>
                <a:latin typeface="Calibri" pitchFamily="34" charset="0"/>
                <a:ea typeface="ＭＳ Ｐゴシック" charset="-128"/>
              </a:defRPr>
            </a:lvl8pPr>
            <a:lvl9pPr marL="3886200" indent="-228600" eaLnBrk="0" fontAlgn="base" hangingPunct="0">
              <a:spcBef>
                <a:spcPct val="0"/>
              </a:spcBef>
              <a:spcAft>
                <a:spcPct val="0"/>
              </a:spcAft>
              <a:defRPr kumimoji="1">
                <a:solidFill>
                  <a:schemeClr val="tx1"/>
                </a:solidFill>
                <a:latin typeface="Calibri" pitchFamily="34" charset="0"/>
                <a:ea typeface="ＭＳ Ｐゴシック" charset="-128"/>
              </a:defRPr>
            </a:lvl9pPr>
          </a:lstStyle>
          <a:p>
            <a:pPr eaLnBrk="1" hangingPunct="1"/>
            <a:fld id="{14D5BD4F-6BA2-4F4B-B30F-753660AD04E6}" type="slidenum">
              <a:rPr lang="ja-JP" altLang="en-US">
                <a:solidFill>
                  <a:prstClr val="black"/>
                </a:solidFill>
              </a:rPr>
              <a:pPr eaLnBrk="1" hangingPunct="1"/>
              <a:t>9</a:t>
            </a:fld>
            <a:endParaRPr lang="ja-JP" alt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スライド イメージ プレースホルダー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ノート プレースホルダー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smtClean="0"/>
          </a:p>
        </p:txBody>
      </p:sp>
      <p:sp>
        <p:nvSpPr>
          <p:cNvPr id="6148" name="スライド番号プレースホルダー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a:solidFill>
                  <a:schemeClr val="tx1"/>
                </a:solidFill>
                <a:latin typeface="Calibri" pitchFamily="34" charset="0"/>
                <a:ea typeface="ＭＳ Ｐゴシック" charset="-128"/>
              </a:defRPr>
            </a:lvl1pPr>
            <a:lvl2pPr marL="742950" indent="-285750" eaLnBrk="0" hangingPunct="0">
              <a:defRPr kumimoji="1">
                <a:solidFill>
                  <a:schemeClr val="tx1"/>
                </a:solidFill>
                <a:latin typeface="Calibri" pitchFamily="34" charset="0"/>
                <a:ea typeface="ＭＳ Ｐゴシック" charset="-128"/>
              </a:defRPr>
            </a:lvl2pPr>
            <a:lvl3pPr marL="1143000" indent="-228600" eaLnBrk="0" hangingPunct="0">
              <a:defRPr kumimoji="1">
                <a:solidFill>
                  <a:schemeClr val="tx1"/>
                </a:solidFill>
                <a:latin typeface="Calibri" pitchFamily="34" charset="0"/>
                <a:ea typeface="ＭＳ Ｐゴシック" charset="-128"/>
              </a:defRPr>
            </a:lvl3pPr>
            <a:lvl4pPr marL="1600200" indent="-228600" eaLnBrk="0" hangingPunct="0">
              <a:defRPr kumimoji="1">
                <a:solidFill>
                  <a:schemeClr val="tx1"/>
                </a:solidFill>
                <a:latin typeface="Calibri" pitchFamily="34" charset="0"/>
                <a:ea typeface="ＭＳ Ｐゴシック" charset="-128"/>
              </a:defRPr>
            </a:lvl4pPr>
            <a:lvl5pPr marL="2057400" indent="-228600" eaLnBrk="0" hangingPunct="0">
              <a:defRPr kumimoji="1">
                <a:solidFill>
                  <a:schemeClr val="tx1"/>
                </a:solidFill>
                <a:latin typeface="Calibri" pitchFamily="34" charset="0"/>
                <a:ea typeface="ＭＳ Ｐゴシック" charset="-128"/>
              </a:defRPr>
            </a:lvl5pPr>
            <a:lvl6pPr marL="2514600" indent="-228600" eaLnBrk="0" fontAlgn="base" hangingPunct="0">
              <a:spcBef>
                <a:spcPct val="0"/>
              </a:spcBef>
              <a:spcAft>
                <a:spcPct val="0"/>
              </a:spcAft>
              <a:defRPr kumimoji="1">
                <a:solidFill>
                  <a:schemeClr val="tx1"/>
                </a:solidFill>
                <a:latin typeface="Calibri" pitchFamily="34" charset="0"/>
                <a:ea typeface="ＭＳ Ｐゴシック" charset="-128"/>
              </a:defRPr>
            </a:lvl6pPr>
            <a:lvl7pPr marL="2971800" indent="-228600" eaLnBrk="0" fontAlgn="base" hangingPunct="0">
              <a:spcBef>
                <a:spcPct val="0"/>
              </a:spcBef>
              <a:spcAft>
                <a:spcPct val="0"/>
              </a:spcAft>
              <a:defRPr kumimoji="1">
                <a:solidFill>
                  <a:schemeClr val="tx1"/>
                </a:solidFill>
                <a:latin typeface="Calibri" pitchFamily="34" charset="0"/>
                <a:ea typeface="ＭＳ Ｐゴシック" charset="-128"/>
              </a:defRPr>
            </a:lvl7pPr>
            <a:lvl8pPr marL="3429000" indent="-228600" eaLnBrk="0" fontAlgn="base" hangingPunct="0">
              <a:spcBef>
                <a:spcPct val="0"/>
              </a:spcBef>
              <a:spcAft>
                <a:spcPct val="0"/>
              </a:spcAft>
              <a:defRPr kumimoji="1">
                <a:solidFill>
                  <a:schemeClr val="tx1"/>
                </a:solidFill>
                <a:latin typeface="Calibri" pitchFamily="34" charset="0"/>
                <a:ea typeface="ＭＳ Ｐゴシック" charset="-128"/>
              </a:defRPr>
            </a:lvl8pPr>
            <a:lvl9pPr marL="3886200" indent="-228600" eaLnBrk="0" fontAlgn="base" hangingPunct="0">
              <a:spcBef>
                <a:spcPct val="0"/>
              </a:spcBef>
              <a:spcAft>
                <a:spcPct val="0"/>
              </a:spcAft>
              <a:defRPr kumimoji="1">
                <a:solidFill>
                  <a:schemeClr val="tx1"/>
                </a:solidFill>
                <a:latin typeface="Calibri" pitchFamily="34" charset="0"/>
                <a:ea typeface="ＭＳ Ｐゴシック" charset="-128"/>
              </a:defRPr>
            </a:lvl9pPr>
          </a:lstStyle>
          <a:p>
            <a:pPr eaLnBrk="1" hangingPunct="1"/>
            <a:fld id="{B4CBD99C-87DC-4B00-BBA5-00D55A8983D1}" type="slidenum">
              <a:rPr lang="ja-JP" altLang="en-US">
                <a:solidFill>
                  <a:prstClr val="black"/>
                </a:solidFill>
              </a:rPr>
              <a:pPr eaLnBrk="1" hangingPunct="1"/>
              <a:t>10</a:t>
            </a:fld>
            <a:endParaRPr lang="ja-JP"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1371600" y="1143000"/>
            <a:ext cx="4114800" cy="30861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EBFF357-A25A-4FD8-BB12-B93373CC4D12}" type="slidenum">
              <a:rPr kumimoji="1" lang="ja-JP" altLang="en-US" smtClean="0"/>
              <a:t>14</a:t>
            </a:fld>
            <a:endParaRPr kumimoji="1" lang="ja-JP" altLang="en-US"/>
          </a:p>
        </p:txBody>
      </p:sp>
    </p:spTree>
    <p:extLst>
      <p:ext uri="{BB962C8B-B14F-4D97-AF65-F5344CB8AC3E}">
        <p14:creationId xmlns:p14="http://schemas.microsoft.com/office/powerpoint/2010/main" val="2110500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1371600" y="1143000"/>
            <a:ext cx="4114800" cy="3086100"/>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2EBFF357-A25A-4FD8-BB12-B93373CC4D12}" type="slidenum">
              <a:rPr kumimoji="1" lang="ja-JP" altLang="en-US" smtClean="0"/>
              <a:t>15</a:t>
            </a:fld>
            <a:endParaRPr kumimoji="1" lang="ja-JP" altLang="en-US"/>
          </a:p>
        </p:txBody>
      </p:sp>
    </p:spTree>
    <p:extLst>
      <p:ext uri="{BB962C8B-B14F-4D97-AF65-F5344CB8AC3E}">
        <p14:creationId xmlns:p14="http://schemas.microsoft.com/office/powerpoint/2010/main" val="34590451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2130425"/>
            <a:ext cx="7772400" cy="1470025"/>
          </a:xfrm>
        </p:spPr>
        <p:txBody>
          <a:bodyPr/>
          <a:lstStyle/>
          <a:p>
            <a:r>
              <a:rPr kumimoji="1" lang="ja-JP" altLang="en-US" smtClean="0"/>
              <a:t>マスター タイトルの書式設定</a:t>
            </a:r>
            <a:endParaRPr kumimoji="1" lang="ja-JP" altLang="en-US"/>
          </a:p>
        </p:txBody>
      </p:sp>
      <p:sp>
        <p:nvSpPr>
          <p:cNvPr id="3" name="サブタイトル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1766581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1015591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3727732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673196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3918570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239524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3766489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4281588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4239419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1771069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457200" y="274638"/>
            <a:ext cx="6019800" cy="5851525"/>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p:txBody>
          <a:body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948837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CA47B3-740B-4096-8342-E0191A1169EF}" type="datetimeFigureOut">
              <a:rPr kumimoji="1" lang="ja-JP" altLang="en-US" smtClean="0"/>
              <a:t>2014/5/20</a:t>
            </a:fld>
            <a:endParaRPr kumimoji="1" lang="ja-JP" altLang="en-US"/>
          </a:p>
        </p:txBody>
      </p:sp>
      <p:sp>
        <p:nvSpPr>
          <p:cNvPr id="5" name="フッター プレースホルダー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89B8AD-33BA-4807-8F38-23D643826454}" type="slidenum">
              <a:rPr kumimoji="1" lang="ja-JP" altLang="en-US" smtClean="0"/>
              <a:t>‹#›</a:t>
            </a:fld>
            <a:endParaRPr kumimoji="1" lang="ja-JP" altLang="en-US"/>
          </a:p>
        </p:txBody>
      </p:sp>
    </p:spTree>
    <p:extLst>
      <p:ext uri="{BB962C8B-B14F-4D97-AF65-F5344CB8AC3E}">
        <p14:creationId xmlns:p14="http://schemas.microsoft.com/office/powerpoint/2010/main" val="1972972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kumimoji="1"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kumimoji="1"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kumimoji="1"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kumimoji="1"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13" Type="http://schemas.openxmlformats.org/officeDocument/2006/relationships/tags" Target="../tags/tag15.xml"/><Relationship Id="rId18" Type="http://schemas.openxmlformats.org/officeDocument/2006/relationships/tags" Target="../tags/tag20.xml"/><Relationship Id="rId26" Type="http://schemas.openxmlformats.org/officeDocument/2006/relationships/tags" Target="../tags/tag28.xml"/><Relationship Id="rId39" Type="http://schemas.openxmlformats.org/officeDocument/2006/relationships/tags" Target="../tags/tag41.xml"/><Relationship Id="rId3" Type="http://schemas.openxmlformats.org/officeDocument/2006/relationships/tags" Target="../tags/tag5.xml"/><Relationship Id="rId21" Type="http://schemas.openxmlformats.org/officeDocument/2006/relationships/tags" Target="../tags/tag23.xml"/><Relationship Id="rId34" Type="http://schemas.openxmlformats.org/officeDocument/2006/relationships/tags" Target="../tags/tag36.xml"/><Relationship Id="rId42" Type="http://schemas.openxmlformats.org/officeDocument/2006/relationships/tags" Target="../tags/tag44.xml"/><Relationship Id="rId47" Type="http://schemas.openxmlformats.org/officeDocument/2006/relationships/tags" Target="../tags/tag49.xml"/><Relationship Id="rId50" Type="http://schemas.openxmlformats.org/officeDocument/2006/relationships/tags" Target="../tags/tag52.xml"/><Relationship Id="rId7" Type="http://schemas.openxmlformats.org/officeDocument/2006/relationships/tags" Target="../tags/tag9.xml"/><Relationship Id="rId12" Type="http://schemas.openxmlformats.org/officeDocument/2006/relationships/tags" Target="../tags/tag14.xml"/><Relationship Id="rId17" Type="http://schemas.openxmlformats.org/officeDocument/2006/relationships/tags" Target="../tags/tag19.xml"/><Relationship Id="rId25" Type="http://schemas.openxmlformats.org/officeDocument/2006/relationships/tags" Target="../tags/tag27.xml"/><Relationship Id="rId33" Type="http://schemas.openxmlformats.org/officeDocument/2006/relationships/tags" Target="../tags/tag35.xml"/><Relationship Id="rId38" Type="http://schemas.openxmlformats.org/officeDocument/2006/relationships/tags" Target="../tags/tag40.xml"/><Relationship Id="rId46" Type="http://schemas.openxmlformats.org/officeDocument/2006/relationships/tags" Target="../tags/tag48.xml"/><Relationship Id="rId2" Type="http://schemas.openxmlformats.org/officeDocument/2006/relationships/tags" Target="../tags/tag4.xml"/><Relationship Id="rId16" Type="http://schemas.openxmlformats.org/officeDocument/2006/relationships/tags" Target="../tags/tag18.xml"/><Relationship Id="rId20" Type="http://schemas.openxmlformats.org/officeDocument/2006/relationships/tags" Target="../tags/tag22.xml"/><Relationship Id="rId29" Type="http://schemas.openxmlformats.org/officeDocument/2006/relationships/tags" Target="../tags/tag31.xml"/><Relationship Id="rId41" Type="http://schemas.openxmlformats.org/officeDocument/2006/relationships/tags" Target="../tags/tag43.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tags" Target="../tags/tag13.xml"/><Relationship Id="rId24" Type="http://schemas.openxmlformats.org/officeDocument/2006/relationships/tags" Target="../tags/tag26.xml"/><Relationship Id="rId32" Type="http://schemas.openxmlformats.org/officeDocument/2006/relationships/tags" Target="../tags/tag34.xml"/><Relationship Id="rId37" Type="http://schemas.openxmlformats.org/officeDocument/2006/relationships/tags" Target="../tags/tag39.xml"/><Relationship Id="rId40" Type="http://schemas.openxmlformats.org/officeDocument/2006/relationships/tags" Target="../tags/tag42.xml"/><Relationship Id="rId45" Type="http://schemas.openxmlformats.org/officeDocument/2006/relationships/tags" Target="../tags/tag47.xml"/><Relationship Id="rId53" Type="http://schemas.openxmlformats.org/officeDocument/2006/relationships/notesSlide" Target="../notesSlides/notesSlide1.xml"/><Relationship Id="rId5" Type="http://schemas.openxmlformats.org/officeDocument/2006/relationships/tags" Target="../tags/tag7.xml"/><Relationship Id="rId15" Type="http://schemas.openxmlformats.org/officeDocument/2006/relationships/tags" Target="../tags/tag17.xml"/><Relationship Id="rId23" Type="http://schemas.openxmlformats.org/officeDocument/2006/relationships/tags" Target="../tags/tag25.xml"/><Relationship Id="rId28" Type="http://schemas.openxmlformats.org/officeDocument/2006/relationships/tags" Target="../tags/tag30.xml"/><Relationship Id="rId36" Type="http://schemas.openxmlformats.org/officeDocument/2006/relationships/tags" Target="../tags/tag38.xml"/><Relationship Id="rId49" Type="http://schemas.openxmlformats.org/officeDocument/2006/relationships/tags" Target="../tags/tag51.xml"/><Relationship Id="rId10" Type="http://schemas.openxmlformats.org/officeDocument/2006/relationships/tags" Target="../tags/tag12.xml"/><Relationship Id="rId19" Type="http://schemas.openxmlformats.org/officeDocument/2006/relationships/tags" Target="../tags/tag21.xml"/><Relationship Id="rId31" Type="http://schemas.openxmlformats.org/officeDocument/2006/relationships/tags" Target="../tags/tag33.xml"/><Relationship Id="rId44" Type="http://schemas.openxmlformats.org/officeDocument/2006/relationships/tags" Target="../tags/tag46.xml"/><Relationship Id="rId52" Type="http://schemas.openxmlformats.org/officeDocument/2006/relationships/slideLayout" Target="../slideLayouts/slideLayout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tags" Target="../tags/tag16.xml"/><Relationship Id="rId22" Type="http://schemas.openxmlformats.org/officeDocument/2006/relationships/tags" Target="../tags/tag24.xml"/><Relationship Id="rId27" Type="http://schemas.openxmlformats.org/officeDocument/2006/relationships/tags" Target="../tags/tag29.xml"/><Relationship Id="rId30" Type="http://schemas.openxmlformats.org/officeDocument/2006/relationships/tags" Target="../tags/tag32.xml"/><Relationship Id="rId35" Type="http://schemas.openxmlformats.org/officeDocument/2006/relationships/tags" Target="../tags/tag37.xml"/><Relationship Id="rId43" Type="http://schemas.openxmlformats.org/officeDocument/2006/relationships/tags" Target="../tags/tag45.xml"/><Relationship Id="rId48" Type="http://schemas.openxmlformats.org/officeDocument/2006/relationships/tags" Target="../tags/tag50.xml"/><Relationship Id="rId8" Type="http://schemas.openxmlformats.org/officeDocument/2006/relationships/tags" Target="../tags/tag10.xml"/><Relationship Id="rId51" Type="http://schemas.openxmlformats.org/officeDocument/2006/relationships/tags" Target="../tags/tag53.xml"/></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6.xml"/><Relationship Id="rId3" Type="http://schemas.openxmlformats.org/officeDocument/2006/relationships/tags" Target="../tags/tag56.xml"/><Relationship Id="rId7" Type="http://schemas.openxmlformats.org/officeDocument/2006/relationships/tags" Target="../tags/tag60.xml"/><Relationship Id="rId2" Type="http://schemas.openxmlformats.org/officeDocument/2006/relationships/tags" Target="../tags/tag55.xml"/><Relationship Id="rId1" Type="http://schemas.openxmlformats.org/officeDocument/2006/relationships/tags" Target="../tags/tag54.xml"/><Relationship Id="rId6" Type="http://schemas.openxmlformats.org/officeDocument/2006/relationships/tags" Target="../tags/tag59.xml"/><Relationship Id="rId11" Type="http://schemas.openxmlformats.org/officeDocument/2006/relationships/image" Target="../media/image3.jpeg"/><Relationship Id="rId5" Type="http://schemas.openxmlformats.org/officeDocument/2006/relationships/tags" Target="../tags/tag58.xml"/><Relationship Id="rId10" Type="http://schemas.openxmlformats.org/officeDocument/2006/relationships/image" Target="../media/image2.jpeg"/><Relationship Id="rId4" Type="http://schemas.openxmlformats.org/officeDocument/2006/relationships/tags" Target="../tags/tag57.xml"/><Relationship Id="rId9"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26" Type="http://schemas.openxmlformats.org/officeDocument/2006/relationships/tags" Target="../tags/tag86.xml"/><Relationship Id="rId21" Type="http://schemas.openxmlformats.org/officeDocument/2006/relationships/tags" Target="../tags/tag81.xml"/><Relationship Id="rId34" Type="http://schemas.openxmlformats.org/officeDocument/2006/relationships/tags" Target="../tags/tag94.xml"/><Relationship Id="rId42" Type="http://schemas.openxmlformats.org/officeDocument/2006/relationships/tags" Target="../tags/tag102.xml"/><Relationship Id="rId47" Type="http://schemas.openxmlformats.org/officeDocument/2006/relationships/tags" Target="../tags/tag107.xml"/><Relationship Id="rId50" Type="http://schemas.openxmlformats.org/officeDocument/2006/relationships/tags" Target="../tags/tag110.xml"/><Relationship Id="rId55" Type="http://schemas.openxmlformats.org/officeDocument/2006/relationships/tags" Target="../tags/tag115.xml"/><Relationship Id="rId63" Type="http://schemas.openxmlformats.org/officeDocument/2006/relationships/tags" Target="../tags/tag123.xml"/><Relationship Id="rId68" Type="http://schemas.openxmlformats.org/officeDocument/2006/relationships/tags" Target="../tags/tag128.xml"/><Relationship Id="rId76" Type="http://schemas.openxmlformats.org/officeDocument/2006/relationships/slideLayout" Target="../slideLayouts/slideLayout6.xml"/><Relationship Id="rId84" Type="http://schemas.openxmlformats.org/officeDocument/2006/relationships/image" Target="../media/image10.png"/><Relationship Id="rId89" Type="http://schemas.openxmlformats.org/officeDocument/2006/relationships/image" Target="../media/image15.png"/><Relationship Id="rId97" Type="http://schemas.openxmlformats.org/officeDocument/2006/relationships/image" Target="../media/image23.png"/><Relationship Id="rId7" Type="http://schemas.openxmlformats.org/officeDocument/2006/relationships/tags" Target="../tags/tag67.xml"/><Relationship Id="rId71" Type="http://schemas.openxmlformats.org/officeDocument/2006/relationships/tags" Target="../tags/tag131.xml"/><Relationship Id="rId92" Type="http://schemas.openxmlformats.org/officeDocument/2006/relationships/image" Target="../media/image18.png"/><Relationship Id="rId2" Type="http://schemas.openxmlformats.org/officeDocument/2006/relationships/tags" Target="../tags/tag62.xml"/><Relationship Id="rId16" Type="http://schemas.openxmlformats.org/officeDocument/2006/relationships/tags" Target="../tags/tag76.xml"/><Relationship Id="rId29" Type="http://schemas.openxmlformats.org/officeDocument/2006/relationships/tags" Target="../tags/tag89.xml"/><Relationship Id="rId11" Type="http://schemas.openxmlformats.org/officeDocument/2006/relationships/tags" Target="../tags/tag71.xml"/><Relationship Id="rId24" Type="http://schemas.openxmlformats.org/officeDocument/2006/relationships/tags" Target="../tags/tag84.xml"/><Relationship Id="rId32" Type="http://schemas.openxmlformats.org/officeDocument/2006/relationships/tags" Target="../tags/tag92.xml"/><Relationship Id="rId37" Type="http://schemas.openxmlformats.org/officeDocument/2006/relationships/tags" Target="../tags/tag97.xml"/><Relationship Id="rId40" Type="http://schemas.openxmlformats.org/officeDocument/2006/relationships/tags" Target="../tags/tag100.xml"/><Relationship Id="rId45" Type="http://schemas.openxmlformats.org/officeDocument/2006/relationships/tags" Target="../tags/tag105.xml"/><Relationship Id="rId53" Type="http://schemas.openxmlformats.org/officeDocument/2006/relationships/tags" Target="../tags/tag113.xml"/><Relationship Id="rId58" Type="http://schemas.openxmlformats.org/officeDocument/2006/relationships/tags" Target="../tags/tag118.xml"/><Relationship Id="rId66" Type="http://schemas.openxmlformats.org/officeDocument/2006/relationships/tags" Target="../tags/tag126.xml"/><Relationship Id="rId74" Type="http://schemas.openxmlformats.org/officeDocument/2006/relationships/tags" Target="../tags/tag134.xml"/><Relationship Id="rId79" Type="http://schemas.openxmlformats.org/officeDocument/2006/relationships/image" Target="../media/image5.emf"/><Relationship Id="rId87" Type="http://schemas.openxmlformats.org/officeDocument/2006/relationships/image" Target="../media/image13.png"/><Relationship Id="rId5" Type="http://schemas.openxmlformats.org/officeDocument/2006/relationships/tags" Target="../tags/tag65.xml"/><Relationship Id="rId61" Type="http://schemas.openxmlformats.org/officeDocument/2006/relationships/tags" Target="../tags/tag121.xml"/><Relationship Id="rId82" Type="http://schemas.openxmlformats.org/officeDocument/2006/relationships/image" Target="../media/image8.png"/><Relationship Id="rId90" Type="http://schemas.openxmlformats.org/officeDocument/2006/relationships/image" Target="../media/image16.jpeg"/><Relationship Id="rId95" Type="http://schemas.openxmlformats.org/officeDocument/2006/relationships/image" Target="../media/image21.png"/><Relationship Id="rId19" Type="http://schemas.openxmlformats.org/officeDocument/2006/relationships/tags" Target="../tags/tag79.xml"/><Relationship Id="rId14" Type="http://schemas.openxmlformats.org/officeDocument/2006/relationships/tags" Target="../tags/tag74.xml"/><Relationship Id="rId22" Type="http://schemas.openxmlformats.org/officeDocument/2006/relationships/tags" Target="../tags/tag82.xml"/><Relationship Id="rId27" Type="http://schemas.openxmlformats.org/officeDocument/2006/relationships/tags" Target="../tags/tag87.xml"/><Relationship Id="rId30" Type="http://schemas.openxmlformats.org/officeDocument/2006/relationships/tags" Target="../tags/tag90.xml"/><Relationship Id="rId35" Type="http://schemas.openxmlformats.org/officeDocument/2006/relationships/tags" Target="../tags/tag95.xml"/><Relationship Id="rId43" Type="http://schemas.openxmlformats.org/officeDocument/2006/relationships/tags" Target="../tags/tag103.xml"/><Relationship Id="rId48" Type="http://schemas.openxmlformats.org/officeDocument/2006/relationships/tags" Target="../tags/tag108.xml"/><Relationship Id="rId56" Type="http://schemas.openxmlformats.org/officeDocument/2006/relationships/tags" Target="../tags/tag116.xml"/><Relationship Id="rId64" Type="http://schemas.openxmlformats.org/officeDocument/2006/relationships/tags" Target="../tags/tag124.xml"/><Relationship Id="rId69" Type="http://schemas.openxmlformats.org/officeDocument/2006/relationships/tags" Target="../tags/tag129.xml"/><Relationship Id="rId77" Type="http://schemas.openxmlformats.org/officeDocument/2006/relationships/notesSlide" Target="../notesSlides/notesSlide3.xml"/><Relationship Id="rId100" Type="http://schemas.openxmlformats.org/officeDocument/2006/relationships/image" Target="../media/image26.jpeg"/><Relationship Id="rId8" Type="http://schemas.openxmlformats.org/officeDocument/2006/relationships/tags" Target="../tags/tag68.xml"/><Relationship Id="rId51" Type="http://schemas.openxmlformats.org/officeDocument/2006/relationships/tags" Target="../tags/tag111.xml"/><Relationship Id="rId72" Type="http://schemas.openxmlformats.org/officeDocument/2006/relationships/tags" Target="../tags/tag132.xml"/><Relationship Id="rId80" Type="http://schemas.openxmlformats.org/officeDocument/2006/relationships/image" Target="../media/image6.jpeg"/><Relationship Id="rId85" Type="http://schemas.openxmlformats.org/officeDocument/2006/relationships/image" Target="../media/image11.png"/><Relationship Id="rId93" Type="http://schemas.openxmlformats.org/officeDocument/2006/relationships/image" Target="../media/image19.jpeg"/><Relationship Id="rId98" Type="http://schemas.openxmlformats.org/officeDocument/2006/relationships/image" Target="../media/image24.png"/><Relationship Id="rId3" Type="http://schemas.openxmlformats.org/officeDocument/2006/relationships/tags" Target="../tags/tag63.xml"/><Relationship Id="rId12" Type="http://schemas.openxmlformats.org/officeDocument/2006/relationships/tags" Target="../tags/tag72.xml"/><Relationship Id="rId17" Type="http://schemas.openxmlformats.org/officeDocument/2006/relationships/tags" Target="../tags/tag77.xml"/><Relationship Id="rId25" Type="http://schemas.openxmlformats.org/officeDocument/2006/relationships/tags" Target="../tags/tag85.xml"/><Relationship Id="rId33" Type="http://schemas.openxmlformats.org/officeDocument/2006/relationships/tags" Target="../tags/tag93.xml"/><Relationship Id="rId38" Type="http://schemas.openxmlformats.org/officeDocument/2006/relationships/tags" Target="../tags/tag98.xml"/><Relationship Id="rId46" Type="http://schemas.openxmlformats.org/officeDocument/2006/relationships/tags" Target="../tags/tag106.xml"/><Relationship Id="rId59" Type="http://schemas.openxmlformats.org/officeDocument/2006/relationships/tags" Target="../tags/tag119.xml"/><Relationship Id="rId67" Type="http://schemas.openxmlformats.org/officeDocument/2006/relationships/tags" Target="../tags/tag127.xml"/><Relationship Id="rId20" Type="http://schemas.openxmlformats.org/officeDocument/2006/relationships/tags" Target="../tags/tag80.xml"/><Relationship Id="rId41" Type="http://schemas.openxmlformats.org/officeDocument/2006/relationships/tags" Target="../tags/tag101.xml"/><Relationship Id="rId54" Type="http://schemas.openxmlformats.org/officeDocument/2006/relationships/tags" Target="../tags/tag114.xml"/><Relationship Id="rId62" Type="http://schemas.openxmlformats.org/officeDocument/2006/relationships/tags" Target="../tags/tag122.xml"/><Relationship Id="rId70" Type="http://schemas.openxmlformats.org/officeDocument/2006/relationships/tags" Target="../tags/tag130.xml"/><Relationship Id="rId75" Type="http://schemas.openxmlformats.org/officeDocument/2006/relationships/tags" Target="../tags/tag135.xml"/><Relationship Id="rId83" Type="http://schemas.openxmlformats.org/officeDocument/2006/relationships/image" Target="../media/image9.png"/><Relationship Id="rId88" Type="http://schemas.openxmlformats.org/officeDocument/2006/relationships/image" Target="../media/image14.png"/><Relationship Id="rId91" Type="http://schemas.openxmlformats.org/officeDocument/2006/relationships/image" Target="../media/image17.png"/><Relationship Id="rId96" Type="http://schemas.openxmlformats.org/officeDocument/2006/relationships/image" Target="../media/image22.jpeg"/><Relationship Id="rId1" Type="http://schemas.openxmlformats.org/officeDocument/2006/relationships/tags" Target="../tags/tag61.xml"/><Relationship Id="rId6" Type="http://schemas.openxmlformats.org/officeDocument/2006/relationships/tags" Target="../tags/tag66.xml"/><Relationship Id="rId15" Type="http://schemas.openxmlformats.org/officeDocument/2006/relationships/tags" Target="../tags/tag75.xml"/><Relationship Id="rId23" Type="http://schemas.openxmlformats.org/officeDocument/2006/relationships/tags" Target="../tags/tag83.xml"/><Relationship Id="rId28" Type="http://schemas.openxmlformats.org/officeDocument/2006/relationships/tags" Target="../tags/tag88.xml"/><Relationship Id="rId36" Type="http://schemas.openxmlformats.org/officeDocument/2006/relationships/tags" Target="../tags/tag96.xml"/><Relationship Id="rId49" Type="http://schemas.openxmlformats.org/officeDocument/2006/relationships/tags" Target="../tags/tag109.xml"/><Relationship Id="rId57" Type="http://schemas.openxmlformats.org/officeDocument/2006/relationships/tags" Target="../tags/tag117.xml"/><Relationship Id="rId10" Type="http://schemas.openxmlformats.org/officeDocument/2006/relationships/tags" Target="../tags/tag70.xml"/><Relationship Id="rId31" Type="http://schemas.openxmlformats.org/officeDocument/2006/relationships/tags" Target="../tags/tag91.xml"/><Relationship Id="rId44" Type="http://schemas.openxmlformats.org/officeDocument/2006/relationships/tags" Target="../tags/tag104.xml"/><Relationship Id="rId52" Type="http://schemas.openxmlformats.org/officeDocument/2006/relationships/tags" Target="../tags/tag112.xml"/><Relationship Id="rId60" Type="http://schemas.openxmlformats.org/officeDocument/2006/relationships/tags" Target="../tags/tag120.xml"/><Relationship Id="rId65" Type="http://schemas.openxmlformats.org/officeDocument/2006/relationships/tags" Target="../tags/tag125.xml"/><Relationship Id="rId73" Type="http://schemas.openxmlformats.org/officeDocument/2006/relationships/tags" Target="../tags/tag133.xml"/><Relationship Id="rId78" Type="http://schemas.openxmlformats.org/officeDocument/2006/relationships/image" Target="../media/image4.emf"/><Relationship Id="rId81" Type="http://schemas.openxmlformats.org/officeDocument/2006/relationships/image" Target="../media/image7.png"/><Relationship Id="rId86" Type="http://schemas.openxmlformats.org/officeDocument/2006/relationships/image" Target="../media/image12.png"/><Relationship Id="rId94" Type="http://schemas.openxmlformats.org/officeDocument/2006/relationships/image" Target="../media/image20.png"/><Relationship Id="rId99" Type="http://schemas.openxmlformats.org/officeDocument/2006/relationships/image" Target="../media/image25.jpeg"/><Relationship Id="rId101" Type="http://schemas.openxmlformats.org/officeDocument/2006/relationships/image" Target="../media/image27.jpeg"/><Relationship Id="rId4" Type="http://schemas.openxmlformats.org/officeDocument/2006/relationships/tags" Target="../tags/tag64.xml"/><Relationship Id="rId9" Type="http://schemas.openxmlformats.org/officeDocument/2006/relationships/tags" Target="../tags/tag69.xml"/><Relationship Id="rId13" Type="http://schemas.openxmlformats.org/officeDocument/2006/relationships/tags" Target="../tags/tag73.xml"/><Relationship Id="rId18" Type="http://schemas.openxmlformats.org/officeDocument/2006/relationships/tags" Target="../tags/tag78.xml"/><Relationship Id="rId39" Type="http://schemas.openxmlformats.org/officeDocument/2006/relationships/tags" Target="../tags/tag99.xml"/></Relationships>
</file>

<file path=ppt/slides/_rels/slide10.xml.rels><?xml version="1.0" encoding="UTF-8" standalone="yes"?>
<Relationships xmlns="http://schemas.openxmlformats.org/package/2006/relationships"><Relationship Id="rId8" Type="http://schemas.openxmlformats.org/officeDocument/2006/relationships/tags" Target="../tags/tag143.xml"/><Relationship Id="rId13" Type="http://schemas.openxmlformats.org/officeDocument/2006/relationships/tags" Target="../tags/tag148.xml"/><Relationship Id="rId18" Type="http://schemas.openxmlformats.org/officeDocument/2006/relationships/tags" Target="../tags/tag153.xml"/><Relationship Id="rId26" Type="http://schemas.openxmlformats.org/officeDocument/2006/relationships/tags" Target="../tags/tag161.xml"/><Relationship Id="rId39" Type="http://schemas.openxmlformats.org/officeDocument/2006/relationships/image" Target="../media/image35.png"/><Relationship Id="rId3" Type="http://schemas.openxmlformats.org/officeDocument/2006/relationships/tags" Target="../tags/tag138.xml"/><Relationship Id="rId21" Type="http://schemas.openxmlformats.org/officeDocument/2006/relationships/tags" Target="../tags/tag156.xml"/><Relationship Id="rId34" Type="http://schemas.openxmlformats.org/officeDocument/2006/relationships/image" Target="../media/image30.png"/><Relationship Id="rId7" Type="http://schemas.openxmlformats.org/officeDocument/2006/relationships/tags" Target="../tags/tag142.xml"/><Relationship Id="rId12" Type="http://schemas.openxmlformats.org/officeDocument/2006/relationships/tags" Target="../tags/tag147.xml"/><Relationship Id="rId17" Type="http://schemas.openxmlformats.org/officeDocument/2006/relationships/tags" Target="../tags/tag152.xml"/><Relationship Id="rId25" Type="http://schemas.openxmlformats.org/officeDocument/2006/relationships/tags" Target="../tags/tag160.xml"/><Relationship Id="rId33" Type="http://schemas.openxmlformats.org/officeDocument/2006/relationships/image" Target="../media/image29.png"/><Relationship Id="rId38" Type="http://schemas.openxmlformats.org/officeDocument/2006/relationships/image" Target="../media/image34.png"/><Relationship Id="rId2" Type="http://schemas.openxmlformats.org/officeDocument/2006/relationships/tags" Target="../tags/tag137.xml"/><Relationship Id="rId16" Type="http://schemas.openxmlformats.org/officeDocument/2006/relationships/tags" Target="../tags/tag151.xml"/><Relationship Id="rId20" Type="http://schemas.openxmlformats.org/officeDocument/2006/relationships/tags" Target="../tags/tag155.xml"/><Relationship Id="rId29" Type="http://schemas.openxmlformats.org/officeDocument/2006/relationships/tags" Target="../tags/tag164.xml"/><Relationship Id="rId1" Type="http://schemas.openxmlformats.org/officeDocument/2006/relationships/tags" Target="../tags/tag136.xml"/><Relationship Id="rId6" Type="http://schemas.openxmlformats.org/officeDocument/2006/relationships/tags" Target="../tags/tag141.xml"/><Relationship Id="rId11" Type="http://schemas.openxmlformats.org/officeDocument/2006/relationships/tags" Target="../tags/tag146.xml"/><Relationship Id="rId24" Type="http://schemas.openxmlformats.org/officeDocument/2006/relationships/tags" Target="../tags/tag159.xml"/><Relationship Id="rId32" Type="http://schemas.openxmlformats.org/officeDocument/2006/relationships/image" Target="../media/image28.png"/><Relationship Id="rId37" Type="http://schemas.openxmlformats.org/officeDocument/2006/relationships/image" Target="../media/image33.png"/><Relationship Id="rId5" Type="http://schemas.openxmlformats.org/officeDocument/2006/relationships/tags" Target="../tags/tag140.xml"/><Relationship Id="rId15" Type="http://schemas.openxmlformats.org/officeDocument/2006/relationships/tags" Target="../tags/tag150.xml"/><Relationship Id="rId23" Type="http://schemas.openxmlformats.org/officeDocument/2006/relationships/tags" Target="../tags/tag158.xml"/><Relationship Id="rId28" Type="http://schemas.openxmlformats.org/officeDocument/2006/relationships/tags" Target="../tags/tag163.xml"/><Relationship Id="rId36" Type="http://schemas.openxmlformats.org/officeDocument/2006/relationships/image" Target="../media/image32.jpeg"/><Relationship Id="rId10" Type="http://schemas.openxmlformats.org/officeDocument/2006/relationships/tags" Target="../tags/tag145.xml"/><Relationship Id="rId19" Type="http://schemas.openxmlformats.org/officeDocument/2006/relationships/tags" Target="../tags/tag154.xml"/><Relationship Id="rId31" Type="http://schemas.openxmlformats.org/officeDocument/2006/relationships/notesSlide" Target="../notesSlides/notesSlide4.xml"/><Relationship Id="rId4" Type="http://schemas.openxmlformats.org/officeDocument/2006/relationships/tags" Target="../tags/tag139.xml"/><Relationship Id="rId9" Type="http://schemas.openxmlformats.org/officeDocument/2006/relationships/tags" Target="../tags/tag144.xml"/><Relationship Id="rId14" Type="http://schemas.openxmlformats.org/officeDocument/2006/relationships/tags" Target="../tags/tag149.xml"/><Relationship Id="rId22" Type="http://schemas.openxmlformats.org/officeDocument/2006/relationships/tags" Target="../tags/tag157.xml"/><Relationship Id="rId27" Type="http://schemas.openxmlformats.org/officeDocument/2006/relationships/tags" Target="../tags/tag162.xml"/><Relationship Id="rId30" Type="http://schemas.openxmlformats.org/officeDocument/2006/relationships/slideLayout" Target="../slideLayouts/slideLayout6.xml"/><Relationship Id="rId35"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www.tlsc.osaka-u.ac.jp/"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Activities of Teaching Learning Support Center, Osaka University</a:t>
            </a:r>
            <a:endParaRPr kumimoji="1" lang="ja-JP" altLang="en-US" dirty="0"/>
          </a:p>
        </p:txBody>
      </p:sp>
      <p:sp>
        <p:nvSpPr>
          <p:cNvPr id="3" name="サブタイトル 2"/>
          <p:cNvSpPr>
            <a:spLocks noGrp="1"/>
          </p:cNvSpPr>
          <p:nvPr>
            <p:ph type="subTitle" idx="1"/>
          </p:nvPr>
        </p:nvSpPr>
        <p:spPr/>
        <p:txBody>
          <a:bodyPr/>
          <a:lstStyle/>
          <a:p>
            <a:r>
              <a:rPr kumimoji="1" lang="en-US" altLang="ja-JP" dirty="0" err="1" smtClean="0"/>
              <a:t>Haruo</a:t>
            </a:r>
            <a:r>
              <a:rPr kumimoji="1" lang="en-US" altLang="ja-JP" dirty="0" smtClean="0"/>
              <a:t> </a:t>
            </a:r>
            <a:r>
              <a:rPr kumimoji="1" lang="en-US" altLang="ja-JP" dirty="0" err="1" smtClean="0"/>
              <a:t>Takemura</a:t>
            </a:r>
            <a:endParaRPr kumimoji="1" lang="en-US" altLang="ja-JP" dirty="0" smtClean="0"/>
          </a:p>
          <a:p>
            <a:r>
              <a:rPr lang="en-US" altLang="ja-JP" dirty="0" smtClean="0"/>
              <a:t>Director, TLSC</a:t>
            </a:r>
          </a:p>
          <a:p>
            <a:r>
              <a:rPr lang="en-US" altLang="ja-JP" dirty="0" smtClean="0"/>
              <a:t>Osaka University</a:t>
            </a:r>
          </a:p>
        </p:txBody>
      </p:sp>
    </p:spTree>
    <p:extLst>
      <p:ext uri="{BB962C8B-B14F-4D97-AF65-F5344CB8AC3E}">
        <p14:creationId xmlns:p14="http://schemas.microsoft.com/office/powerpoint/2010/main" val="3790384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Who am I?</a:t>
            </a:r>
            <a:endParaRPr kumimoji="1" lang="ja-JP" altLang="en-US" dirty="0"/>
          </a:p>
        </p:txBody>
      </p:sp>
      <p:sp>
        <p:nvSpPr>
          <p:cNvPr id="3" name="コンテンツ プレースホルダー 2"/>
          <p:cNvSpPr>
            <a:spLocks noGrp="1"/>
          </p:cNvSpPr>
          <p:nvPr>
            <p:ph idx="1"/>
          </p:nvPr>
        </p:nvSpPr>
        <p:spPr/>
        <p:txBody>
          <a:bodyPr>
            <a:normAutofit fontScale="77500" lnSpcReduction="20000"/>
          </a:bodyPr>
          <a:lstStyle/>
          <a:p>
            <a:r>
              <a:rPr lang="en-US" altLang="ja-JP" dirty="0" smtClean="0"/>
              <a:t>Name:  </a:t>
            </a:r>
            <a:r>
              <a:rPr lang="en-US" altLang="ja-JP" dirty="0" err="1" smtClean="0"/>
              <a:t>Haruo</a:t>
            </a:r>
            <a:r>
              <a:rPr lang="en-US" altLang="ja-JP" dirty="0" smtClean="0"/>
              <a:t> </a:t>
            </a:r>
            <a:r>
              <a:rPr lang="en-US" altLang="ja-JP" dirty="0" err="1" smtClean="0"/>
              <a:t>Takemura</a:t>
            </a:r>
            <a:endParaRPr lang="en-US" altLang="ja-JP" dirty="0" smtClean="0"/>
          </a:p>
          <a:p>
            <a:pPr lvl="1"/>
            <a:r>
              <a:rPr lang="en-US" altLang="ja-JP" dirty="0" smtClean="0"/>
              <a:t>Computer Science, Human Computer Interaction,</a:t>
            </a:r>
          </a:p>
          <a:p>
            <a:pPr lvl="1"/>
            <a:r>
              <a:rPr lang="en-US" altLang="ja-JP" dirty="0" smtClean="0"/>
              <a:t>Virtual Reality, Augmented Reality, e-Learning Systems etc.</a:t>
            </a:r>
          </a:p>
          <a:p>
            <a:r>
              <a:rPr kumimoji="1" lang="en-US" altLang="ja-JP" dirty="0" smtClean="0"/>
              <a:t>Professor, </a:t>
            </a:r>
            <a:r>
              <a:rPr kumimoji="1" lang="en-US" altLang="ja-JP" dirty="0" err="1" smtClean="0"/>
              <a:t>Informedia</a:t>
            </a:r>
            <a:r>
              <a:rPr kumimoji="1" lang="en-US" altLang="ja-JP" dirty="0" smtClean="0"/>
              <a:t> Education Research Division, </a:t>
            </a:r>
            <a:r>
              <a:rPr kumimoji="1" lang="en-US" altLang="ja-JP" dirty="0" err="1" smtClean="0"/>
              <a:t>Cybermedia</a:t>
            </a:r>
            <a:r>
              <a:rPr kumimoji="1" lang="en-US" altLang="ja-JP" dirty="0" smtClean="0"/>
              <a:t> Center, Osaka University</a:t>
            </a:r>
          </a:p>
          <a:p>
            <a:r>
              <a:rPr lang="en-US" altLang="ja-JP" dirty="0" smtClean="0"/>
              <a:t>Professor, Graduate School of Information Science and Technology, Osaka University</a:t>
            </a:r>
          </a:p>
          <a:p>
            <a:r>
              <a:rPr kumimoji="1" lang="en-US" altLang="ja-JP" dirty="0" smtClean="0"/>
              <a:t>Head, Division for Planning and Development, Center for Education in Liberal arts and Sciences</a:t>
            </a:r>
          </a:p>
          <a:p>
            <a:r>
              <a:rPr lang="en-US" altLang="ja-JP" dirty="0" smtClean="0"/>
              <a:t>Director, Teaching and Learning Support Center, Osaka University</a:t>
            </a:r>
          </a:p>
          <a:p>
            <a:r>
              <a:rPr kumimoji="1" lang="en-US" altLang="ja-JP" dirty="0" smtClean="0"/>
              <a:t>Vice Head, Creative Unit, Osaka University</a:t>
            </a:r>
            <a:endParaRPr kumimoji="1" lang="ja-JP" altLang="en-US" dirty="0"/>
          </a:p>
        </p:txBody>
      </p:sp>
    </p:spTree>
    <p:extLst>
      <p:ext uri="{BB962C8B-B14F-4D97-AF65-F5344CB8AC3E}">
        <p14:creationId xmlns:p14="http://schemas.microsoft.com/office/powerpoint/2010/main" val="529170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Who am I (2)</a:t>
            </a:r>
            <a:endParaRPr kumimoji="1" lang="ja-JP" altLang="en-US" dirty="0"/>
          </a:p>
        </p:txBody>
      </p:sp>
      <p:sp>
        <p:nvSpPr>
          <p:cNvPr id="3" name="コンテンツ プレースホルダー 2"/>
          <p:cNvSpPr>
            <a:spLocks noGrp="1"/>
          </p:cNvSpPr>
          <p:nvPr>
            <p:ph idx="1"/>
          </p:nvPr>
        </p:nvSpPr>
        <p:spPr/>
        <p:txBody>
          <a:bodyPr/>
          <a:lstStyle/>
          <a:p>
            <a:r>
              <a:rPr kumimoji="1" lang="en-US" altLang="ja-JP" dirty="0" smtClean="0"/>
              <a:t>President, Japan </a:t>
            </a:r>
            <a:r>
              <a:rPr kumimoji="1" lang="en-US" altLang="ja-JP" dirty="0" err="1" smtClean="0"/>
              <a:t>OpenCourseWare</a:t>
            </a:r>
            <a:r>
              <a:rPr kumimoji="1" lang="en-US" altLang="ja-JP" dirty="0" smtClean="0"/>
              <a:t> Consortium</a:t>
            </a:r>
          </a:p>
          <a:p>
            <a:r>
              <a:rPr lang="en-US" altLang="ja-JP" dirty="0" smtClean="0"/>
              <a:t>Board member, Open Education Consortium</a:t>
            </a:r>
          </a:p>
          <a:p>
            <a:r>
              <a:rPr kumimoji="1" lang="en-US" altLang="ja-JP" dirty="0" smtClean="0"/>
              <a:t>Vice President, Virtual Reality Society of Japan</a:t>
            </a:r>
          </a:p>
          <a:p>
            <a:r>
              <a:rPr lang="en-US" altLang="ja-JP" dirty="0" smtClean="0"/>
              <a:t>Board member, Human Interface Society.</a:t>
            </a:r>
          </a:p>
          <a:p>
            <a:r>
              <a:rPr lang="en-US" altLang="ja-JP" dirty="0" smtClean="0"/>
              <a:t>Member at IEEE, ACM, IPSC, IEICE etc.</a:t>
            </a:r>
          </a:p>
        </p:txBody>
      </p:sp>
    </p:spTree>
    <p:extLst>
      <p:ext uri="{BB962C8B-B14F-4D97-AF65-F5344CB8AC3E}">
        <p14:creationId xmlns:p14="http://schemas.microsoft.com/office/powerpoint/2010/main" val="3984052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History of Osaka University(1)</a:t>
            </a:r>
            <a:endParaRPr kumimoji="1" lang="ja-JP" altLang="en-US" dirty="0"/>
          </a:p>
        </p:txBody>
      </p:sp>
      <p:sp>
        <p:nvSpPr>
          <p:cNvPr id="3" name="コンテンツ プレースホルダー 2"/>
          <p:cNvSpPr>
            <a:spLocks noGrp="1"/>
          </p:cNvSpPr>
          <p:nvPr>
            <p:ph idx="1"/>
          </p:nvPr>
        </p:nvSpPr>
        <p:spPr>
          <a:xfrm>
            <a:off x="457200" y="1600200"/>
            <a:ext cx="2602632" cy="4525963"/>
          </a:xfrm>
        </p:spPr>
        <p:txBody>
          <a:bodyPr/>
          <a:lstStyle/>
          <a:p>
            <a:r>
              <a:rPr kumimoji="1" lang="en-US" altLang="ja-JP" dirty="0" smtClean="0"/>
              <a:t>Established in 1931. </a:t>
            </a:r>
          </a:p>
          <a:p>
            <a:r>
              <a:rPr kumimoji="1" lang="en-US" altLang="ja-JP" dirty="0" smtClean="0"/>
              <a:t>Its root goes back to 1838.</a:t>
            </a:r>
          </a:p>
          <a:p>
            <a:endParaRPr kumimoji="1" lang="ja-JP" altLang="en-US" dirty="0"/>
          </a:p>
        </p:txBody>
      </p:sp>
      <p:pic>
        <p:nvPicPr>
          <p:cNvPr id="1026" name="Picture 2" descr="Chart for OU History"/>
          <p:cNvPicPr>
            <a:picLocks noChangeAspect="1" noChangeArrowheads="1"/>
          </p:cNvPicPr>
          <p:nvPr/>
        </p:nvPicPr>
        <p:blipFill rotWithShape="1">
          <a:blip r:embed="rId2">
            <a:extLst>
              <a:ext uri="{28A0092B-C50C-407E-A947-70E740481C1C}">
                <a14:useLocalDpi xmlns:a14="http://schemas.microsoft.com/office/drawing/2010/main" val="0"/>
              </a:ext>
            </a:extLst>
          </a:blip>
          <a:srcRect b="42356"/>
          <a:stretch/>
        </p:blipFill>
        <p:spPr bwMode="auto">
          <a:xfrm>
            <a:off x="3059832" y="1278113"/>
            <a:ext cx="5760640" cy="5037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9600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History of Osaka University(2)</a:t>
            </a:r>
            <a:endParaRPr kumimoji="1" lang="ja-JP" altLang="en-US" dirty="0"/>
          </a:p>
        </p:txBody>
      </p:sp>
      <p:sp>
        <p:nvSpPr>
          <p:cNvPr id="3" name="コンテンツ プレースホルダー 2"/>
          <p:cNvSpPr>
            <a:spLocks noGrp="1"/>
          </p:cNvSpPr>
          <p:nvPr>
            <p:ph idx="1"/>
          </p:nvPr>
        </p:nvSpPr>
        <p:spPr>
          <a:xfrm>
            <a:off x="457200" y="1600200"/>
            <a:ext cx="2746648" cy="4525963"/>
          </a:xfrm>
        </p:spPr>
        <p:txBody>
          <a:bodyPr>
            <a:normAutofit lnSpcReduction="10000"/>
          </a:bodyPr>
          <a:lstStyle/>
          <a:p>
            <a:r>
              <a:rPr kumimoji="1" lang="en-US" altLang="ja-JP" dirty="0" smtClean="0"/>
              <a:t>25,000 Students</a:t>
            </a:r>
          </a:p>
          <a:p>
            <a:r>
              <a:rPr lang="en-US" altLang="ja-JP" dirty="0" smtClean="0"/>
              <a:t>3,000 faculty</a:t>
            </a:r>
          </a:p>
          <a:p>
            <a:r>
              <a:rPr lang="en-US" altLang="ja-JP" dirty="0" smtClean="0"/>
              <a:t>Research Oriented University</a:t>
            </a:r>
          </a:p>
          <a:p>
            <a:r>
              <a:rPr lang="en-US" altLang="ja-JP" dirty="0" smtClean="0"/>
              <a:t>Ranked as No. 3 in Japan</a:t>
            </a:r>
          </a:p>
          <a:p>
            <a:endParaRPr lang="en-US" altLang="ja-JP" dirty="0" smtClean="0"/>
          </a:p>
          <a:p>
            <a:endParaRPr kumimoji="1" lang="ja-JP" altLang="en-US" dirty="0"/>
          </a:p>
        </p:txBody>
      </p:sp>
      <p:pic>
        <p:nvPicPr>
          <p:cNvPr id="2050" name="Picture 2" descr="Chart for OU History"/>
          <p:cNvPicPr>
            <a:picLocks noChangeAspect="1" noChangeArrowheads="1"/>
          </p:cNvPicPr>
          <p:nvPr/>
        </p:nvPicPr>
        <p:blipFill rotWithShape="1">
          <a:blip r:embed="rId2">
            <a:extLst>
              <a:ext uri="{28A0092B-C50C-407E-A947-70E740481C1C}">
                <a14:useLocalDpi xmlns:a14="http://schemas.microsoft.com/office/drawing/2010/main" val="0"/>
              </a:ext>
            </a:extLst>
          </a:blip>
          <a:srcRect t="36438"/>
          <a:stretch/>
        </p:blipFill>
        <p:spPr bwMode="auto">
          <a:xfrm>
            <a:off x="3203848" y="1340768"/>
            <a:ext cx="5544616" cy="5346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245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custDataLst>
              <p:tags r:id="rId1"/>
            </p:custDataLst>
          </p:nvPr>
        </p:nvSpPr>
        <p:spPr/>
        <p:txBody>
          <a:bodyPr>
            <a:normAutofit/>
          </a:bodyPr>
          <a:lstStyle/>
          <a:p>
            <a:r>
              <a:rPr lang="en-US" altLang="ja-JP" sz="3600" dirty="0" smtClean="0"/>
              <a:t>Teaching and Learning Support Center</a:t>
            </a:r>
            <a:endParaRPr kumimoji="1" lang="ja-JP" altLang="en-US" sz="3600" dirty="0"/>
          </a:p>
        </p:txBody>
      </p:sp>
      <p:sp>
        <p:nvSpPr>
          <p:cNvPr id="3" name="コンテンツ プレースホルダー 2"/>
          <p:cNvSpPr>
            <a:spLocks noGrp="1"/>
          </p:cNvSpPr>
          <p:nvPr>
            <p:ph sz="quarter" idx="1"/>
            <p:custDataLst>
              <p:tags r:id="rId2"/>
            </p:custDataLst>
          </p:nvPr>
        </p:nvSpPr>
        <p:spPr/>
        <p:txBody>
          <a:bodyPr>
            <a:normAutofit fontScale="77500" lnSpcReduction="20000"/>
          </a:bodyPr>
          <a:lstStyle/>
          <a:p>
            <a:r>
              <a:rPr kumimoji="1" lang="en-US" altLang="ja-JP" dirty="0" smtClean="0"/>
              <a:t>6 year project from 2013 to 2019</a:t>
            </a:r>
          </a:p>
          <a:p>
            <a:r>
              <a:rPr lang="en-US" altLang="ja-JP" dirty="0" smtClean="0"/>
              <a:t>Introducing active learning to create positive spiral of learning</a:t>
            </a:r>
          </a:p>
          <a:p>
            <a:r>
              <a:rPr lang="en-US" altLang="ja-JP" dirty="0" smtClean="0"/>
              <a:t>Establish One-stop-service for campus wide faculty development</a:t>
            </a:r>
          </a:p>
          <a:p>
            <a:r>
              <a:rPr lang="en-US" altLang="ja-JP" dirty="0" smtClean="0"/>
              <a:t>IT is used to maximize outcome with small number of staffs</a:t>
            </a:r>
          </a:p>
          <a:p>
            <a:pPr marL="0" indent="0">
              <a:buNone/>
            </a:pPr>
            <a:r>
              <a:rPr lang="ja-JP" altLang="en-US" dirty="0" smtClean="0"/>
              <a:t>　　　　　　　　　　　　　　　　　↓　　　　　　　　　　　</a:t>
            </a:r>
            <a:endParaRPr lang="en-US" altLang="ja-JP" dirty="0" smtClean="0"/>
          </a:p>
          <a:p>
            <a:r>
              <a:rPr lang="en-US" altLang="ja-JP" dirty="0" smtClean="0"/>
              <a:t>Using e-Learning and active learning methods for FD, </a:t>
            </a:r>
            <a:r>
              <a:rPr lang="en-US" altLang="ja-JP" dirty="0" err="1" smtClean="0"/>
              <a:t>preFD</a:t>
            </a:r>
            <a:r>
              <a:rPr lang="en-US" altLang="ja-JP" dirty="0" smtClean="0"/>
              <a:t>, RD</a:t>
            </a:r>
          </a:p>
          <a:p>
            <a:r>
              <a:rPr lang="en-US" altLang="ja-JP" dirty="0" smtClean="0"/>
              <a:t>We have introduced three systems that is designed to support spontaneous  and active learning FY2013</a:t>
            </a:r>
          </a:p>
          <a:p>
            <a:endParaRPr kumimoji="1" lang="ja-JP" altLang="en-US" dirty="0"/>
          </a:p>
        </p:txBody>
      </p:sp>
      <p:sp>
        <p:nvSpPr>
          <p:cNvPr id="4" name="スライド番号プレースホルダー 3"/>
          <p:cNvSpPr>
            <a:spLocks noGrp="1"/>
          </p:cNvSpPr>
          <p:nvPr>
            <p:ph type="sldNum" sz="quarter" idx="12"/>
          </p:nvPr>
        </p:nvSpPr>
        <p:spPr/>
        <p:txBody>
          <a:bodyPr/>
          <a:lstStyle/>
          <a:p>
            <a:fld id="{7FE33DA3-228B-44E5-BF08-12F51040775F}" type="slidenum">
              <a:rPr kumimoji="1" lang="ja-JP" altLang="en-US" smtClean="0"/>
              <a:t>6</a:t>
            </a:fld>
            <a:endParaRPr kumimoji="1" lang="ja-JP" altLang="en-US"/>
          </a:p>
        </p:txBody>
      </p:sp>
    </p:spTree>
    <p:extLst>
      <p:ext uri="{BB962C8B-B14F-4D97-AF65-F5344CB8AC3E}">
        <p14:creationId xmlns:p14="http://schemas.microsoft.com/office/powerpoint/2010/main" val="1388111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角丸四角形 84"/>
          <p:cNvSpPr/>
          <p:nvPr>
            <p:custDataLst>
              <p:tags r:id="rId1"/>
            </p:custDataLst>
          </p:nvPr>
        </p:nvSpPr>
        <p:spPr>
          <a:xfrm>
            <a:off x="8208912" y="980728"/>
            <a:ext cx="935088" cy="532859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prstClr val="white"/>
              </a:solidFill>
            </a:endParaRPr>
          </a:p>
        </p:txBody>
      </p:sp>
      <p:sp>
        <p:nvSpPr>
          <p:cNvPr id="71" name="角丸四角形 70"/>
          <p:cNvSpPr/>
          <p:nvPr>
            <p:custDataLst>
              <p:tags r:id="rId2"/>
            </p:custDataLst>
          </p:nvPr>
        </p:nvSpPr>
        <p:spPr>
          <a:xfrm>
            <a:off x="1439095" y="1022350"/>
            <a:ext cx="6373265" cy="5142954"/>
          </a:xfrm>
          <a:prstGeom prst="roundRect">
            <a:avLst/>
          </a:prstGeom>
          <a:solidFill>
            <a:schemeClr val="accent6">
              <a:lumMod val="20000"/>
              <a:lumOff val="80000"/>
            </a:schemeClr>
          </a:solidFill>
          <a:ln w="57150">
            <a:no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rgbClr val="FF0000"/>
              </a:solidFill>
            </a:endParaRPr>
          </a:p>
        </p:txBody>
      </p:sp>
      <p:sp>
        <p:nvSpPr>
          <p:cNvPr id="68" name="正方形/長方形 67"/>
          <p:cNvSpPr/>
          <p:nvPr>
            <p:custDataLst>
              <p:tags r:id="rId3"/>
            </p:custDataLst>
          </p:nvPr>
        </p:nvSpPr>
        <p:spPr>
          <a:xfrm>
            <a:off x="1439094" y="3544888"/>
            <a:ext cx="5472113" cy="531812"/>
          </a:xfrm>
          <a:prstGeom prst="rect">
            <a:avLst/>
          </a:prstGeom>
          <a:gradFill>
            <a:gsLst>
              <a:gs pos="0">
                <a:schemeClr val="bg1">
                  <a:lumMod val="65000"/>
                </a:schemeClr>
              </a:gs>
              <a:gs pos="100000">
                <a:schemeClr val="accent6">
                  <a:lumMod val="20000"/>
                  <a:lumOff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sp>
        <p:nvSpPr>
          <p:cNvPr id="63" name="角丸四角形 62"/>
          <p:cNvSpPr/>
          <p:nvPr>
            <p:custDataLst>
              <p:tags r:id="rId4"/>
            </p:custDataLst>
          </p:nvPr>
        </p:nvSpPr>
        <p:spPr>
          <a:xfrm>
            <a:off x="1439094" y="4070350"/>
            <a:ext cx="5365154" cy="1614488"/>
          </a:xfrm>
          <a:custGeom>
            <a:avLst/>
            <a:gdLst>
              <a:gd name="connsiteX0" fmla="*/ 0 w 5001447"/>
              <a:gd name="connsiteY0" fmla="*/ 222240 h 1333411"/>
              <a:gd name="connsiteX1" fmla="*/ 222240 w 5001447"/>
              <a:gd name="connsiteY1" fmla="*/ 0 h 1333411"/>
              <a:gd name="connsiteX2" fmla="*/ 4779207 w 5001447"/>
              <a:gd name="connsiteY2" fmla="*/ 0 h 1333411"/>
              <a:gd name="connsiteX3" fmla="*/ 5001447 w 5001447"/>
              <a:gd name="connsiteY3" fmla="*/ 222240 h 1333411"/>
              <a:gd name="connsiteX4" fmla="*/ 5001447 w 5001447"/>
              <a:gd name="connsiteY4" fmla="*/ 1111171 h 1333411"/>
              <a:gd name="connsiteX5" fmla="*/ 4779207 w 5001447"/>
              <a:gd name="connsiteY5" fmla="*/ 1333411 h 1333411"/>
              <a:gd name="connsiteX6" fmla="*/ 222240 w 5001447"/>
              <a:gd name="connsiteY6" fmla="*/ 1333411 h 1333411"/>
              <a:gd name="connsiteX7" fmla="*/ 0 w 5001447"/>
              <a:gd name="connsiteY7" fmla="*/ 1111171 h 1333411"/>
              <a:gd name="connsiteX8" fmla="*/ 0 w 5001447"/>
              <a:gd name="connsiteY8" fmla="*/ 222240 h 1333411"/>
              <a:gd name="connsiteX0" fmla="*/ 0 w 5010972"/>
              <a:gd name="connsiteY0" fmla="*/ 222240 h 1333411"/>
              <a:gd name="connsiteX1" fmla="*/ 222240 w 5010972"/>
              <a:gd name="connsiteY1" fmla="*/ 0 h 1333411"/>
              <a:gd name="connsiteX2" fmla="*/ 4779207 w 5010972"/>
              <a:gd name="connsiteY2" fmla="*/ 0 h 1333411"/>
              <a:gd name="connsiteX3" fmla="*/ 5010972 w 5010972"/>
              <a:gd name="connsiteY3" fmla="*/ 765165 h 1333411"/>
              <a:gd name="connsiteX4" fmla="*/ 5001447 w 5010972"/>
              <a:gd name="connsiteY4" fmla="*/ 1111171 h 1333411"/>
              <a:gd name="connsiteX5" fmla="*/ 4779207 w 5010972"/>
              <a:gd name="connsiteY5" fmla="*/ 1333411 h 1333411"/>
              <a:gd name="connsiteX6" fmla="*/ 222240 w 5010972"/>
              <a:gd name="connsiteY6" fmla="*/ 1333411 h 1333411"/>
              <a:gd name="connsiteX7" fmla="*/ 0 w 5010972"/>
              <a:gd name="connsiteY7" fmla="*/ 1111171 h 1333411"/>
              <a:gd name="connsiteX8" fmla="*/ 0 w 5010972"/>
              <a:gd name="connsiteY8"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4779207 w 5010972"/>
              <a:gd name="connsiteY3" fmla="*/ 0 h 1333411"/>
              <a:gd name="connsiteX4" fmla="*/ 5010972 w 5010972"/>
              <a:gd name="connsiteY4" fmla="*/ 765165 h 1333411"/>
              <a:gd name="connsiteX5" fmla="*/ 5001447 w 5010972"/>
              <a:gd name="connsiteY5" fmla="*/ 1111171 h 1333411"/>
              <a:gd name="connsiteX6" fmla="*/ 4779207 w 5010972"/>
              <a:gd name="connsiteY6" fmla="*/ 1333411 h 1333411"/>
              <a:gd name="connsiteX7" fmla="*/ 222240 w 5010972"/>
              <a:gd name="connsiteY7" fmla="*/ 1333411 h 1333411"/>
              <a:gd name="connsiteX8" fmla="*/ 0 w 5010972"/>
              <a:gd name="connsiteY8" fmla="*/ 1111171 h 1333411"/>
              <a:gd name="connsiteX9" fmla="*/ 0 w 5010972"/>
              <a:gd name="connsiteY9"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4645857 w 5010972"/>
              <a:gd name="connsiteY3" fmla="*/ 409575 h 1333411"/>
              <a:gd name="connsiteX4" fmla="*/ 5010972 w 5010972"/>
              <a:gd name="connsiteY4" fmla="*/ 765165 h 1333411"/>
              <a:gd name="connsiteX5" fmla="*/ 5001447 w 5010972"/>
              <a:gd name="connsiteY5" fmla="*/ 1111171 h 1333411"/>
              <a:gd name="connsiteX6" fmla="*/ 4779207 w 5010972"/>
              <a:gd name="connsiteY6" fmla="*/ 1333411 h 1333411"/>
              <a:gd name="connsiteX7" fmla="*/ 222240 w 5010972"/>
              <a:gd name="connsiteY7" fmla="*/ 1333411 h 1333411"/>
              <a:gd name="connsiteX8" fmla="*/ 0 w 5010972"/>
              <a:gd name="connsiteY8" fmla="*/ 1111171 h 1333411"/>
              <a:gd name="connsiteX9" fmla="*/ 0 w 5010972"/>
              <a:gd name="connsiteY9"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4645857 w 5010972"/>
              <a:gd name="connsiteY3" fmla="*/ 409575 h 1333411"/>
              <a:gd name="connsiteX4" fmla="*/ 5010972 w 5010972"/>
              <a:gd name="connsiteY4" fmla="*/ 765165 h 1333411"/>
              <a:gd name="connsiteX5" fmla="*/ 5001447 w 5010972"/>
              <a:gd name="connsiteY5" fmla="*/ 1111171 h 1333411"/>
              <a:gd name="connsiteX6" fmla="*/ 4779207 w 5010972"/>
              <a:gd name="connsiteY6" fmla="*/ 1333411 h 1333411"/>
              <a:gd name="connsiteX7" fmla="*/ 222240 w 5010972"/>
              <a:gd name="connsiteY7" fmla="*/ 1333411 h 1333411"/>
              <a:gd name="connsiteX8" fmla="*/ 0 w 5010972"/>
              <a:gd name="connsiteY8" fmla="*/ 1111171 h 1333411"/>
              <a:gd name="connsiteX9" fmla="*/ 0 w 5010972"/>
              <a:gd name="connsiteY9"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4645857 w 5010972"/>
              <a:gd name="connsiteY3" fmla="*/ 409575 h 1333411"/>
              <a:gd name="connsiteX4" fmla="*/ 5010972 w 5010972"/>
              <a:gd name="connsiteY4" fmla="*/ 765165 h 1333411"/>
              <a:gd name="connsiteX5" fmla="*/ 5001447 w 5010972"/>
              <a:gd name="connsiteY5" fmla="*/ 1111171 h 1333411"/>
              <a:gd name="connsiteX6" fmla="*/ 4779207 w 5010972"/>
              <a:gd name="connsiteY6" fmla="*/ 1333411 h 1333411"/>
              <a:gd name="connsiteX7" fmla="*/ 222240 w 5010972"/>
              <a:gd name="connsiteY7" fmla="*/ 1333411 h 1333411"/>
              <a:gd name="connsiteX8" fmla="*/ 0 w 5010972"/>
              <a:gd name="connsiteY8" fmla="*/ 1111171 h 1333411"/>
              <a:gd name="connsiteX9" fmla="*/ 0 w 5010972"/>
              <a:gd name="connsiteY9"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3555142 w 5010972"/>
              <a:gd name="connsiteY3" fmla="*/ 71185 h 1333411"/>
              <a:gd name="connsiteX4" fmla="*/ 4645857 w 5010972"/>
              <a:gd name="connsiteY4" fmla="*/ 409575 h 1333411"/>
              <a:gd name="connsiteX5" fmla="*/ 5010972 w 5010972"/>
              <a:gd name="connsiteY5" fmla="*/ 765165 h 1333411"/>
              <a:gd name="connsiteX6" fmla="*/ 5001447 w 5010972"/>
              <a:gd name="connsiteY6" fmla="*/ 1111171 h 1333411"/>
              <a:gd name="connsiteX7" fmla="*/ 4779207 w 5010972"/>
              <a:gd name="connsiteY7" fmla="*/ 1333411 h 1333411"/>
              <a:gd name="connsiteX8" fmla="*/ 222240 w 5010972"/>
              <a:gd name="connsiteY8" fmla="*/ 1333411 h 1333411"/>
              <a:gd name="connsiteX9" fmla="*/ 0 w 5010972"/>
              <a:gd name="connsiteY9" fmla="*/ 1111171 h 1333411"/>
              <a:gd name="connsiteX10" fmla="*/ 0 w 5010972"/>
              <a:gd name="connsiteY10"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3698017 w 5010972"/>
              <a:gd name="connsiteY3" fmla="*/ 128335 h 1333411"/>
              <a:gd name="connsiteX4" fmla="*/ 4645857 w 5010972"/>
              <a:gd name="connsiteY4" fmla="*/ 409575 h 1333411"/>
              <a:gd name="connsiteX5" fmla="*/ 5010972 w 5010972"/>
              <a:gd name="connsiteY5" fmla="*/ 765165 h 1333411"/>
              <a:gd name="connsiteX6" fmla="*/ 5001447 w 5010972"/>
              <a:gd name="connsiteY6" fmla="*/ 1111171 h 1333411"/>
              <a:gd name="connsiteX7" fmla="*/ 4779207 w 5010972"/>
              <a:gd name="connsiteY7" fmla="*/ 1333411 h 1333411"/>
              <a:gd name="connsiteX8" fmla="*/ 222240 w 5010972"/>
              <a:gd name="connsiteY8" fmla="*/ 1333411 h 1333411"/>
              <a:gd name="connsiteX9" fmla="*/ 0 w 5010972"/>
              <a:gd name="connsiteY9" fmla="*/ 1111171 h 1333411"/>
              <a:gd name="connsiteX10" fmla="*/ 0 w 5010972"/>
              <a:gd name="connsiteY10"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3698017 w 5010972"/>
              <a:gd name="connsiteY3" fmla="*/ 128335 h 1333411"/>
              <a:gd name="connsiteX4" fmla="*/ 4645857 w 5010972"/>
              <a:gd name="connsiteY4" fmla="*/ 409575 h 1333411"/>
              <a:gd name="connsiteX5" fmla="*/ 5010972 w 5010972"/>
              <a:gd name="connsiteY5" fmla="*/ 765165 h 1333411"/>
              <a:gd name="connsiteX6" fmla="*/ 5001447 w 5010972"/>
              <a:gd name="connsiteY6" fmla="*/ 1111171 h 1333411"/>
              <a:gd name="connsiteX7" fmla="*/ 4779207 w 5010972"/>
              <a:gd name="connsiteY7" fmla="*/ 1333411 h 1333411"/>
              <a:gd name="connsiteX8" fmla="*/ 222240 w 5010972"/>
              <a:gd name="connsiteY8" fmla="*/ 1333411 h 1333411"/>
              <a:gd name="connsiteX9" fmla="*/ 0 w 5010972"/>
              <a:gd name="connsiteY9" fmla="*/ 1111171 h 1333411"/>
              <a:gd name="connsiteX10" fmla="*/ 0 w 5010972"/>
              <a:gd name="connsiteY10"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3698017 w 5010972"/>
              <a:gd name="connsiteY3" fmla="*/ 128335 h 1333411"/>
              <a:gd name="connsiteX4" fmla="*/ 4645857 w 5010972"/>
              <a:gd name="connsiteY4" fmla="*/ 409575 h 1333411"/>
              <a:gd name="connsiteX5" fmla="*/ 5010972 w 5010972"/>
              <a:gd name="connsiteY5" fmla="*/ 765165 h 1333411"/>
              <a:gd name="connsiteX6" fmla="*/ 5001447 w 5010972"/>
              <a:gd name="connsiteY6" fmla="*/ 1111171 h 1333411"/>
              <a:gd name="connsiteX7" fmla="*/ 4779207 w 5010972"/>
              <a:gd name="connsiteY7" fmla="*/ 1333411 h 1333411"/>
              <a:gd name="connsiteX8" fmla="*/ 222240 w 5010972"/>
              <a:gd name="connsiteY8" fmla="*/ 1333411 h 1333411"/>
              <a:gd name="connsiteX9" fmla="*/ 0 w 5010972"/>
              <a:gd name="connsiteY9" fmla="*/ 1111171 h 1333411"/>
              <a:gd name="connsiteX10" fmla="*/ 0 w 5010972"/>
              <a:gd name="connsiteY10" fmla="*/ 222240 h 1333411"/>
              <a:gd name="connsiteX0" fmla="*/ 0 w 5010972"/>
              <a:gd name="connsiteY0" fmla="*/ 222240 h 1333411"/>
              <a:gd name="connsiteX1" fmla="*/ 222240 w 5010972"/>
              <a:gd name="connsiteY1" fmla="*/ 0 h 1333411"/>
              <a:gd name="connsiteX2" fmla="*/ 3002692 w 5010972"/>
              <a:gd name="connsiteY2" fmla="*/ 14035 h 1333411"/>
              <a:gd name="connsiteX3" fmla="*/ 3698017 w 5010972"/>
              <a:gd name="connsiteY3" fmla="*/ 128335 h 1333411"/>
              <a:gd name="connsiteX4" fmla="*/ 4645857 w 5010972"/>
              <a:gd name="connsiteY4" fmla="*/ 409575 h 1333411"/>
              <a:gd name="connsiteX5" fmla="*/ 5010972 w 5010972"/>
              <a:gd name="connsiteY5" fmla="*/ 765165 h 1333411"/>
              <a:gd name="connsiteX6" fmla="*/ 5001447 w 5010972"/>
              <a:gd name="connsiteY6" fmla="*/ 1111171 h 1333411"/>
              <a:gd name="connsiteX7" fmla="*/ 4779207 w 5010972"/>
              <a:gd name="connsiteY7" fmla="*/ 1333411 h 1333411"/>
              <a:gd name="connsiteX8" fmla="*/ 222240 w 5010972"/>
              <a:gd name="connsiteY8" fmla="*/ 1333411 h 1333411"/>
              <a:gd name="connsiteX9" fmla="*/ 0 w 5010972"/>
              <a:gd name="connsiteY9" fmla="*/ 1111171 h 1333411"/>
              <a:gd name="connsiteX10" fmla="*/ 0 w 5010972"/>
              <a:gd name="connsiteY10" fmla="*/ 222240 h 1333411"/>
              <a:gd name="connsiteX0" fmla="*/ 0 w 5010972"/>
              <a:gd name="connsiteY0" fmla="*/ 422265 h 1533436"/>
              <a:gd name="connsiteX1" fmla="*/ 241290 w 5010972"/>
              <a:gd name="connsiteY1" fmla="*/ 0 h 1533436"/>
              <a:gd name="connsiteX2" fmla="*/ 3002692 w 5010972"/>
              <a:gd name="connsiteY2" fmla="*/ 214060 h 1533436"/>
              <a:gd name="connsiteX3" fmla="*/ 3698017 w 5010972"/>
              <a:gd name="connsiteY3" fmla="*/ 328360 h 1533436"/>
              <a:gd name="connsiteX4" fmla="*/ 4645857 w 5010972"/>
              <a:gd name="connsiteY4" fmla="*/ 609600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422265 h 1533436"/>
              <a:gd name="connsiteX0" fmla="*/ 0 w 5010972"/>
              <a:gd name="connsiteY0" fmla="*/ 250815 h 1533436"/>
              <a:gd name="connsiteX1" fmla="*/ 241290 w 5010972"/>
              <a:gd name="connsiteY1" fmla="*/ 0 h 1533436"/>
              <a:gd name="connsiteX2" fmla="*/ 3002692 w 5010972"/>
              <a:gd name="connsiteY2" fmla="*/ 214060 h 1533436"/>
              <a:gd name="connsiteX3" fmla="*/ 3698017 w 5010972"/>
              <a:gd name="connsiteY3" fmla="*/ 328360 h 1533436"/>
              <a:gd name="connsiteX4" fmla="*/ 4645857 w 5010972"/>
              <a:gd name="connsiteY4" fmla="*/ 609600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698017 w 5010972"/>
              <a:gd name="connsiteY3" fmla="*/ 328360 h 1533436"/>
              <a:gd name="connsiteX4" fmla="*/ 4645857 w 5010972"/>
              <a:gd name="connsiteY4" fmla="*/ 609600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45857 w 5010972"/>
              <a:gd name="connsiteY4" fmla="*/ 609600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45857 w 5010972"/>
              <a:gd name="connsiteY4" fmla="*/ 609600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74432 w 5010972"/>
              <a:gd name="connsiteY4" fmla="*/ 6000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3183667 w 5010972"/>
              <a:gd name="connsiteY3" fmla="*/ 156910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440717 w 5010972"/>
              <a:gd name="connsiteY2" fmla="*/ 4510 h 1533436"/>
              <a:gd name="connsiteX3" fmla="*/ 2666832 w 5010972"/>
              <a:gd name="connsiteY3" fmla="*/ 444986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162421 w 5010972"/>
              <a:gd name="connsiteY2" fmla="*/ 12090 h 1533436"/>
              <a:gd name="connsiteX3" fmla="*/ 2666832 w 5010972"/>
              <a:gd name="connsiteY3" fmla="*/ 444986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010972"/>
              <a:gd name="connsiteY0" fmla="*/ 250815 h 1533436"/>
              <a:gd name="connsiteX1" fmla="*/ 241290 w 5010972"/>
              <a:gd name="connsiteY1" fmla="*/ 0 h 1533436"/>
              <a:gd name="connsiteX2" fmla="*/ 2162421 w 5010972"/>
              <a:gd name="connsiteY2" fmla="*/ 12090 h 1533436"/>
              <a:gd name="connsiteX3" fmla="*/ 2666832 w 5010972"/>
              <a:gd name="connsiteY3" fmla="*/ 444986 h 1533436"/>
              <a:gd name="connsiteX4" fmla="*/ 4674432 w 5010972"/>
              <a:gd name="connsiteY4" fmla="*/ 638175 h 1533436"/>
              <a:gd name="connsiteX5" fmla="*/ 5010972 w 5010972"/>
              <a:gd name="connsiteY5" fmla="*/ 965190 h 1533436"/>
              <a:gd name="connsiteX6" fmla="*/ 5001447 w 5010972"/>
              <a:gd name="connsiteY6" fmla="*/ 1311196 h 1533436"/>
              <a:gd name="connsiteX7" fmla="*/ 4779207 w 5010972"/>
              <a:gd name="connsiteY7" fmla="*/ 1533436 h 1533436"/>
              <a:gd name="connsiteX8" fmla="*/ 222240 w 5010972"/>
              <a:gd name="connsiteY8" fmla="*/ 1533436 h 1533436"/>
              <a:gd name="connsiteX9" fmla="*/ 0 w 5010972"/>
              <a:gd name="connsiteY9" fmla="*/ 1311196 h 1533436"/>
              <a:gd name="connsiteX10" fmla="*/ 0 w 5010972"/>
              <a:gd name="connsiteY10" fmla="*/ 250815 h 1533436"/>
              <a:gd name="connsiteX0" fmla="*/ 0 w 5130545"/>
              <a:gd name="connsiteY0" fmla="*/ 250815 h 1533436"/>
              <a:gd name="connsiteX1" fmla="*/ 241290 w 5130545"/>
              <a:gd name="connsiteY1" fmla="*/ 0 h 1533436"/>
              <a:gd name="connsiteX2" fmla="*/ 2162421 w 5130545"/>
              <a:gd name="connsiteY2" fmla="*/ 12090 h 1533436"/>
              <a:gd name="connsiteX3" fmla="*/ 2666832 w 5130545"/>
              <a:gd name="connsiteY3" fmla="*/ 444986 h 1533436"/>
              <a:gd name="connsiteX4" fmla="*/ 3354516 w 5130545"/>
              <a:gd name="connsiteY4" fmla="*/ 1290135 h 1533436"/>
              <a:gd name="connsiteX5" fmla="*/ 5010972 w 5130545"/>
              <a:gd name="connsiteY5" fmla="*/ 965190 h 1533436"/>
              <a:gd name="connsiteX6" fmla="*/ 5001447 w 5130545"/>
              <a:gd name="connsiteY6" fmla="*/ 1311196 h 1533436"/>
              <a:gd name="connsiteX7" fmla="*/ 4779207 w 5130545"/>
              <a:gd name="connsiteY7" fmla="*/ 1533436 h 1533436"/>
              <a:gd name="connsiteX8" fmla="*/ 222240 w 5130545"/>
              <a:gd name="connsiteY8" fmla="*/ 1533436 h 1533436"/>
              <a:gd name="connsiteX9" fmla="*/ 0 w 5130545"/>
              <a:gd name="connsiteY9" fmla="*/ 1311196 h 1533436"/>
              <a:gd name="connsiteX10" fmla="*/ 0 w 5130545"/>
              <a:gd name="connsiteY10" fmla="*/ 250815 h 1533436"/>
              <a:gd name="connsiteX0" fmla="*/ 0 w 5010521"/>
              <a:gd name="connsiteY0" fmla="*/ 250815 h 1533436"/>
              <a:gd name="connsiteX1" fmla="*/ 241290 w 5010521"/>
              <a:gd name="connsiteY1" fmla="*/ 0 h 1533436"/>
              <a:gd name="connsiteX2" fmla="*/ 2162421 w 5010521"/>
              <a:gd name="connsiteY2" fmla="*/ 12090 h 1533436"/>
              <a:gd name="connsiteX3" fmla="*/ 2666832 w 5010521"/>
              <a:gd name="connsiteY3" fmla="*/ 444986 h 1533436"/>
              <a:gd name="connsiteX4" fmla="*/ 3354516 w 5010521"/>
              <a:gd name="connsiteY4" fmla="*/ 1290135 h 1533436"/>
              <a:gd name="connsiteX5" fmla="*/ 4796287 w 5010521"/>
              <a:gd name="connsiteY5" fmla="*/ 1276009 h 1533436"/>
              <a:gd name="connsiteX6" fmla="*/ 5001447 w 5010521"/>
              <a:gd name="connsiteY6" fmla="*/ 1311196 h 1533436"/>
              <a:gd name="connsiteX7" fmla="*/ 4779207 w 5010521"/>
              <a:gd name="connsiteY7" fmla="*/ 1533436 h 1533436"/>
              <a:gd name="connsiteX8" fmla="*/ 222240 w 5010521"/>
              <a:gd name="connsiteY8" fmla="*/ 1533436 h 1533436"/>
              <a:gd name="connsiteX9" fmla="*/ 0 w 5010521"/>
              <a:gd name="connsiteY9" fmla="*/ 1311196 h 1533436"/>
              <a:gd name="connsiteX10" fmla="*/ 0 w 5010521"/>
              <a:gd name="connsiteY10" fmla="*/ 250815 h 1533436"/>
              <a:gd name="connsiteX0" fmla="*/ 0 w 5001542"/>
              <a:gd name="connsiteY0" fmla="*/ 250815 h 1533436"/>
              <a:gd name="connsiteX1" fmla="*/ 241290 w 5001542"/>
              <a:gd name="connsiteY1" fmla="*/ 0 h 1533436"/>
              <a:gd name="connsiteX2" fmla="*/ 2162421 w 5001542"/>
              <a:gd name="connsiteY2" fmla="*/ 12090 h 1533436"/>
              <a:gd name="connsiteX3" fmla="*/ 2666832 w 5001542"/>
              <a:gd name="connsiteY3" fmla="*/ 444986 h 1533436"/>
              <a:gd name="connsiteX4" fmla="*/ 3354516 w 5001542"/>
              <a:gd name="connsiteY4" fmla="*/ 1290135 h 1533436"/>
              <a:gd name="connsiteX5" fmla="*/ 4796287 w 5001542"/>
              <a:gd name="connsiteY5" fmla="*/ 1276009 h 1533436"/>
              <a:gd name="connsiteX6" fmla="*/ 5001447 w 5001542"/>
              <a:gd name="connsiteY6" fmla="*/ 1311196 h 1533436"/>
              <a:gd name="connsiteX7" fmla="*/ 4779207 w 5001542"/>
              <a:gd name="connsiteY7" fmla="*/ 1533436 h 1533436"/>
              <a:gd name="connsiteX8" fmla="*/ 222240 w 5001542"/>
              <a:gd name="connsiteY8" fmla="*/ 1533436 h 1533436"/>
              <a:gd name="connsiteX9" fmla="*/ 0 w 5001542"/>
              <a:gd name="connsiteY9" fmla="*/ 1311196 h 1533436"/>
              <a:gd name="connsiteX10" fmla="*/ 0 w 5001542"/>
              <a:gd name="connsiteY10" fmla="*/ 250815 h 1533436"/>
              <a:gd name="connsiteX0" fmla="*/ 0 w 5010521"/>
              <a:gd name="connsiteY0" fmla="*/ 250815 h 1533436"/>
              <a:gd name="connsiteX1" fmla="*/ 241290 w 5010521"/>
              <a:gd name="connsiteY1" fmla="*/ 0 h 1533436"/>
              <a:gd name="connsiteX2" fmla="*/ 2162421 w 5010521"/>
              <a:gd name="connsiteY2" fmla="*/ 12090 h 1533436"/>
              <a:gd name="connsiteX3" fmla="*/ 2666832 w 5010521"/>
              <a:gd name="connsiteY3" fmla="*/ 444986 h 1533436"/>
              <a:gd name="connsiteX4" fmla="*/ 3354516 w 5010521"/>
              <a:gd name="connsiteY4" fmla="*/ 1290135 h 1533436"/>
              <a:gd name="connsiteX5" fmla="*/ 4796287 w 5010521"/>
              <a:gd name="connsiteY5" fmla="*/ 1276009 h 1533436"/>
              <a:gd name="connsiteX6" fmla="*/ 5001447 w 5010521"/>
              <a:gd name="connsiteY6" fmla="*/ 1424909 h 1533436"/>
              <a:gd name="connsiteX7" fmla="*/ 4779207 w 5010521"/>
              <a:gd name="connsiteY7" fmla="*/ 1533436 h 1533436"/>
              <a:gd name="connsiteX8" fmla="*/ 222240 w 5010521"/>
              <a:gd name="connsiteY8" fmla="*/ 1533436 h 1533436"/>
              <a:gd name="connsiteX9" fmla="*/ 0 w 5010521"/>
              <a:gd name="connsiteY9" fmla="*/ 1311196 h 1533436"/>
              <a:gd name="connsiteX10" fmla="*/ 0 w 5010521"/>
              <a:gd name="connsiteY10" fmla="*/ 250815 h 1533436"/>
              <a:gd name="connsiteX0" fmla="*/ 0 w 5010521"/>
              <a:gd name="connsiteY0" fmla="*/ 250815 h 1533436"/>
              <a:gd name="connsiteX1" fmla="*/ 241290 w 5010521"/>
              <a:gd name="connsiteY1" fmla="*/ 0 h 1533436"/>
              <a:gd name="connsiteX2" fmla="*/ 2162421 w 5010521"/>
              <a:gd name="connsiteY2" fmla="*/ 12090 h 1533436"/>
              <a:gd name="connsiteX3" fmla="*/ 2666832 w 5010521"/>
              <a:gd name="connsiteY3" fmla="*/ 444986 h 1533436"/>
              <a:gd name="connsiteX4" fmla="*/ 3354516 w 5010521"/>
              <a:gd name="connsiteY4" fmla="*/ 1290135 h 1533436"/>
              <a:gd name="connsiteX5" fmla="*/ 4796287 w 5010521"/>
              <a:gd name="connsiteY5" fmla="*/ 1321495 h 1533436"/>
              <a:gd name="connsiteX6" fmla="*/ 5001447 w 5010521"/>
              <a:gd name="connsiteY6" fmla="*/ 1424909 h 1533436"/>
              <a:gd name="connsiteX7" fmla="*/ 4779207 w 5010521"/>
              <a:gd name="connsiteY7" fmla="*/ 1533436 h 1533436"/>
              <a:gd name="connsiteX8" fmla="*/ 222240 w 5010521"/>
              <a:gd name="connsiteY8" fmla="*/ 1533436 h 1533436"/>
              <a:gd name="connsiteX9" fmla="*/ 0 w 5010521"/>
              <a:gd name="connsiteY9" fmla="*/ 1311196 h 1533436"/>
              <a:gd name="connsiteX10" fmla="*/ 0 w 5010521"/>
              <a:gd name="connsiteY10" fmla="*/ 250815 h 1533436"/>
              <a:gd name="connsiteX0" fmla="*/ 0 w 5002105"/>
              <a:gd name="connsiteY0" fmla="*/ 250815 h 1533436"/>
              <a:gd name="connsiteX1" fmla="*/ 241290 w 5002105"/>
              <a:gd name="connsiteY1" fmla="*/ 0 h 1533436"/>
              <a:gd name="connsiteX2" fmla="*/ 2162421 w 5002105"/>
              <a:gd name="connsiteY2" fmla="*/ 12090 h 1533436"/>
              <a:gd name="connsiteX3" fmla="*/ 2666832 w 5002105"/>
              <a:gd name="connsiteY3" fmla="*/ 444986 h 1533436"/>
              <a:gd name="connsiteX4" fmla="*/ 3354516 w 5002105"/>
              <a:gd name="connsiteY4" fmla="*/ 1290135 h 1533436"/>
              <a:gd name="connsiteX5" fmla="*/ 4796287 w 5002105"/>
              <a:gd name="connsiteY5" fmla="*/ 1321495 h 1533436"/>
              <a:gd name="connsiteX6" fmla="*/ 5001447 w 5002105"/>
              <a:gd name="connsiteY6" fmla="*/ 1424909 h 1533436"/>
              <a:gd name="connsiteX7" fmla="*/ 4779207 w 5002105"/>
              <a:gd name="connsiteY7" fmla="*/ 1533436 h 1533436"/>
              <a:gd name="connsiteX8" fmla="*/ 222240 w 5002105"/>
              <a:gd name="connsiteY8" fmla="*/ 1533436 h 1533436"/>
              <a:gd name="connsiteX9" fmla="*/ 0 w 5002105"/>
              <a:gd name="connsiteY9" fmla="*/ 1311196 h 1533436"/>
              <a:gd name="connsiteX10" fmla="*/ 0 w 5002105"/>
              <a:gd name="connsiteY10" fmla="*/ 250815 h 1533436"/>
              <a:gd name="connsiteX0" fmla="*/ 0 w 5001516"/>
              <a:gd name="connsiteY0" fmla="*/ 250815 h 1533436"/>
              <a:gd name="connsiteX1" fmla="*/ 241290 w 5001516"/>
              <a:gd name="connsiteY1" fmla="*/ 0 h 1533436"/>
              <a:gd name="connsiteX2" fmla="*/ 2162421 w 5001516"/>
              <a:gd name="connsiteY2" fmla="*/ 12090 h 1533436"/>
              <a:gd name="connsiteX3" fmla="*/ 2666832 w 5001516"/>
              <a:gd name="connsiteY3" fmla="*/ 444986 h 1533436"/>
              <a:gd name="connsiteX4" fmla="*/ 3354516 w 5001516"/>
              <a:gd name="connsiteY4" fmla="*/ 1290135 h 1533436"/>
              <a:gd name="connsiteX5" fmla="*/ 4796287 w 5001516"/>
              <a:gd name="connsiteY5" fmla="*/ 1321495 h 1533436"/>
              <a:gd name="connsiteX6" fmla="*/ 5001447 w 5001516"/>
              <a:gd name="connsiteY6" fmla="*/ 1424909 h 1533436"/>
              <a:gd name="connsiteX7" fmla="*/ 4779207 w 5001516"/>
              <a:gd name="connsiteY7" fmla="*/ 1533436 h 1533436"/>
              <a:gd name="connsiteX8" fmla="*/ 222240 w 5001516"/>
              <a:gd name="connsiteY8" fmla="*/ 1533436 h 1533436"/>
              <a:gd name="connsiteX9" fmla="*/ 0 w 5001516"/>
              <a:gd name="connsiteY9" fmla="*/ 1311196 h 1533436"/>
              <a:gd name="connsiteX10" fmla="*/ 0 w 5001516"/>
              <a:gd name="connsiteY10" fmla="*/ 250815 h 1533436"/>
              <a:gd name="connsiteX0" fmla="*/ 0 w 5002998"/>
              <a:gd name="connsiteY0" fmla="*/ 250815 h 1533436"/>
              <a:gd name="connsiteX1" fmla="*/ 241290 w 5002998"/>
              <a:gd name="connsiteY1" fmla="*/ 0 h 1533436"/>
              <a:gd name="connsiteX2" fmla="*/ 2162421 w 5002998"/>
              <a:gd name="connsiteY2" fmla="*/ 12090 h 1533436"/>
              <a:gd name="connsiteX3" fmla="*/ 2666832 w 5002998"/>
              <a:gd name="connsiteY3" fmla="*/ 444986 h 1533436"/>
              <a:gd name="connsiteX4" fmla="*/ 3354516 w 5002998"/>
              <a:gd name="connsiteY4" fmla="*/ 1290135 h 1533436"/>
              <a:gd name="connsiteX5" fmla="*/ 4843995 w 5002998"/>
              <a:gd name="connsiteY5" fmla="*/ 1313914 h 1533436"/>
              <a:gd name="connsiteX6" fmla="*/ 5001447 w 5002998"/>
              <a:gd name="connsiteY6" fmla="*/ 1424909 h 1533436"/>
              <a:gd name="connsiteX7" fmla="*/ 4779207 w 5002998"/>
              <a:gd name="connsiteY7" fmla="*/ 1533436 h 1533436"/>
              <a:gd name="connsiteX8" fmla="*/ 222240 w 5002998"/>
              <a:gd name="connsiteY8" fmla="*/ 1533436 h 1533436"/>
              <a:gd name="connsiteX9" fmla="*/ 0 w 5002998"/>
              <a:gd name="connsiteY9" fmla="*/ 1311196 h 1533436"/>
              <a:gd name="connsiteX10" fmla="*/ 0 w 5002998"/>
              <a:gd name="connsiteY10" fmla="*/ 250815 h 1533436"/>
              <a:gd name="connsiteX0" fmla="*/ 0 w 5003579"/>
              <a:gd name="connsiteY0" fmla="*/ 250815 h 1533436"/>
              <a:gd name="connsiteX1" fmla="*/ 241290 w 5003579"/>
              <a:gd name="connsiteY1" fmla="*/ 0 h 1533436"/>
              <a:gd name="connsiteX2" fmla="*/ 2162421 w 5003579"/>
              <a:gd name="connsiteY2" fmla="*/ 12090 h 1533436"/>
              <a:gd name="connsiteX3" fmla="*/ 2666832 w 5003579"/>
              <a:gd name="connsiteY3" fmla="*/ 444986 h 1533436"/>
              <a:gd name="connsiteX4" fmla="*/ 3354516 w 5003579"/>
              <a:gd name="connsiteY4" fmla="*/ 1290135 h 1533436"/>
              <a:gd name="connsiteX5" fmla="*/ 4851946 w 5003579"/>
              <a:gd name="connsiteY5" fmla="*/ 1344238 h 1533436"/>
              <a:gd name="connsiteX6" fmla="*/ 5001447 w 5003579"/>
              <a:gd name="connsiteY6" fmla="*/ 1424909 h 1533436"/>
              <a:gd name="connsiteX7" fmla="*/ 4779207 w 5003579"/>
              <a:gd name="connsiteY7" fmla="*/ 1533436 h 1533436"/>
              <a:gd name="connsiteX8" fmla="*/ 222240 w 5003579"/>
              <a:gd name="connsiteY8" fmla="*/ 1533436 h 1533436"/>
              <a:gd name="connsiteX9" fmla="*/ 0 w 5003579"/>
              <a:gd name="connsiteY9" fmla="*/ 1311196 h 1533436"/>
              <a:gd name="connsiteX10" fmla="*/ 0 w 5003579"/>
              <a:gd name="connsiteY10" fmla="*/ 250815 h 1533436"/>
              <a:gd name="connsiteX0" fmla="*/ 0 w 5001632"/>
              <a:gd name="connsiteY0" fmla="*/ 250815 h 1533436"/>
              <a:gd name="connsiteX1" fmla="*/ 241290 w 5001632"/>
              <a:gd name="connsiteY1" fmla="*/ 0 h 1533436"/>
              <a:gd name="connsiteX2" fmla="*/ 2162421 w 5001632"/>
              <a:gd name="connsiteY2" fmla="*/ 12090 h 1533436"/>
              <a:gd name="connsiteX3" fmla="*/ 2666832 w 5001632"/>
              <a:gd name="connsiteY3" fmla="*/ 444986 h 1533436"/>
              <a:gd name="connsiteX4" fmla="*/ 3354516 w 5001632"/>
              <a:gd name="connsiteY4" fmla="*/ 1290135 h 1533436"/>
              <a:gd name="connsiteX5" fmla="*/ 4851946 w 5001632"/>
              <a:gd name="connsiteY5" fmla="*/ 1344238 h 1533436"/>
              <a:gd name="connsiteX6" fmla="*/ 5001447 w 5001632"/>
              <a:gd name="connsiteY6" fmla="*/ 1424909 h 1533436"/>
              <a:gd name="connsiteX7" fmla="*/ 4834866 w 5001632"/>
              <a:gd name="connsiteY7" fmla="*/ 1533436 h 1533436"/>
              <a:gd name="connsiteX8" fmla="*/ 222240 w 5001632"/>
              <a:gd name="connsiteY8" fmla="*/ 1533436 h 1533436"/>
              <a:gd name="connsiteX9" fmla="*/ 0 w 5001632"/>
              <a:gd name="connsiteY9" fmla="*/ 1311196 h 1533436"/>
              <a:gd name="connsiteX10" fmla="*/ 0 w 5001632"/>
              <a:gd name="connsiteY10" fmla="*/ 250815 h 1533436"/>
              <a:gd name="connsiteX0" fmla="*/ 0 w 5001686"/>
              <a:gd name="connsiteY0" fmla="*/ 250815 h 1533436"/>
              <a:gd name="connsiteX1" fmla="*/ 241290 w 5001686"/>
              <a:gd name="connsiteY1" fmla="*/ 0 h 1533436"/>
              <a:gd name="connsiteX2" fmla="*/ 2162421 w 5001686"/>
              <a:gd name="connsiteY2" fmla="*/ 12090 h 1533436"/>
              <a:gd name="connsiteX3" fmla="*/ 2666832 w 5001686"/>
              <a:gd name="connsiteY3" fmla="*/ 444986 h 1533436"/>
              <a:gd name="connsiteX4" fmla="*/ 3354516 w 5001686"/>
              <a:gd name="connsiteY4" fmla="*/ 1290135 h 1533436"/>
              <a:gd name="connsiteX5" fmla="*/ 4851946 w 5001686"/>
              <a:gd name="connsiteY5" fmla="*/ 1344238 h 1533436"/>
              <a:gd name="connsiteX6" fmla="*/ 5001447 w 5001686"/>
              <a:gd name="connsiteY6" fmla="*/ 1424909 h 1533436"/>
              <a:gd name="connsiteX7" fmla="*/ 4866671 w 5001686"/>
              <a:gd name="connsiteY7" fmla="*/ 1533436 h 1533436"/>
              <a:gd name="connsiteX8" fmla="*/ 222240 w 5001686"/>
              <a:gd name="connsiteY8" fmla="*/ 1533436 h 1533436"/>
              <a:gd name="connsiteX9" fmla="*/ 0 w 5001686"/>
              <a:gd name="connsiteY9" fmla="*/ 1311196 h 1533436"/>
              <a:gd name="connsiteX10" fmla="*/ 0 w 5001686"/>
              <a:gd name="connsiteY10" fmla="*/ 250815 h 1533436"/>
              <a:gd name="connsiteX0" fmla="*/ 0 w 5029357"/>
              <a:gd name="connsiteY0" fmla="*/ 250815 h 1533436"/>
              <a:gd name="connsiteX1" fmla="*/ 241290 w 5029357"/>
              <a:gd name="connsiteY1" fmla="*/ 0 h 1533436"/>
              <a:gd name="connsiteX2" fmla="*/ 2162421 w 5029357"/>
              <a:gd name="connsiteY2" fmla="*/ 12090 h 1533436"/>
              <a:gd name="connsiteX3" fmla="*/ 2666832 w 5029357"/>
              <a:gd name="connsiteY3" fmla="*/ 444986 h 1533436"/>
              <a:gd name="connsiteX4" fmla="*/ 3346564 w 5029357"/>
              <a:gd name="connsiteY4" fmla="*/ 1358362 h 1533436"/>
              <a:gd name="connsiteX5" fmla="*/ 4851946 w 5029357"/>
              <a:gd name="connsiteY5" fmla="*/ 1344238 h 1533436"/>
              <a:gd name="connsiteX6" fmla="*/ 5001447 w 5029357"/>
              <a:gd name="connsiteY6" fmla="*/ 1424909 h 1533436"/>
              <a:gd name="connsiteX7" fmla="*/ 4866671 w 5029357"/>
              <a:gd name="connsiteY7" fmla="*/ 1533436 h 1533436"/>
              <a:gd name="connsiteX8" fmla="*/ 222240 w 5029357"/>
              <a:gd name="connsiteY8" fmla="*/ 1533436 h 1533436"/>
              <a:gd name="connsiteX9" fmla="*/ 0 w 5029357"/>
              <a:gd name="connsiteY9" fmla="*/ 1311196 h 1533436"/>
              <a:gd name="connsiteX10" fmla="*/ 0 w 5029357"/>
              <a:gd name="connsiteY10" fmla="*/ 250815 h 1533436"/>
              <a:gd name="connsiteX0" fmla="*/ 0 w 5029357"/>
              <a:gd name="connsiteY0" fmla="*/ 250815 h 1533436"/>
              <a:gd name="connsiteX1" fmla="*/ 241290 w 5029357"/>
              <a:gd name="connsiteY1" fmla="*/ 0 h 1533436"/>
              <a:gd name="connsiteX2" fmla="*/ 2162421 w 5029357"/>
              <a:gd name="connsiteY2" fmla="*/ 12090 h 1533436"/>
              <a:gd name="connsiteX3" fmla="*/ 2666832 w 5029357"/>
              <a:gd name="connsiteY3" fmla="*/ 444986 h 1533436"/>
              <a:gd name="connsiteX4" fmla="*/ 3346564 w 5029357"/>
              <a:gd name="connsiteY4" fmla="*/ 1358362 h 1533436"/>
              <a:gd name="connsiteX5" fmla="*/ 4851946 w 5029357"/>
              <a:gd name="connsiteY5" fmla="*/ 1344238 h 1533436"/>
              <a:gd name="connsiteX6" fmla="*/ 5001447 w 5029357"/>
              <a:gd name="connsiteY6" fmla="*/ 1424909 h 1533436"/>
              <a:gd name="connsiteX7" fmla="*/ 4866671 w 5029357"/>
              <a:gd name="connsiteY7" fmla="*/ 1533436 h 1533436"/>
              <a:gd name="connsiteX8" fmla="*/ 222240 w 5029357"/>
              <a:gd name="connsiteY8" fmla="*/ 1533436 h 1533436"/>
              <a:gd name="connsiteX9" fmla="*/ 0 w 5029357"/>
              <a:gd name="connsiteY9" fmla="*/ 1311196 h 1533436"/>
              <a:gd name="connsiteX10" fmla="*/ 0 w 5029357"/>
              <a:gd name="connsiteY10"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3386321 w 5026994"/>
              <a:gd name="connsiteY4" fmla="*/ 1373525 h 1533436"/>
              <a:gd name="connsiteX5" fmla="*/ 4851946 w 5026994"/>
              <a:gd name="connsiteY5" fmla="*/ 1344238 h 1533436"/>
              <a:gd name="connsiteX6" fmla="*/ 5001447 w 5026994"/>
              <a:gd name="connsiteY6" fmla="*/ 1424909 h 1533436"/>
              <a:gd name="connsiteX7" fmla="*/ 4866671 w 5026994"/>
              <a:gd name="connsiteY7" fmla="*/ 1533436 h 1533436"/>
              <a:gd name="connsiteX8" fmla="*/ 222240 w 5026994"/>
              <a:gd name="connsiteY8" fmla="*/ 1533436 h 1533436"/>
              <a:gd name="connsiteX9" fmla="*/ 0 w 5026994"/>
              <a:gd name="connsiteY9" fmla="*/ 1311196 h 1533436"/>
              <a:gd name="connsiteX10" fmla="*/ 0 w 5026994"/>
              <a:gd name="connsiteY10"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3386321 w 5026994"/>
              <a:gd name="connsiteY4" fmla="*/ 1373525 h 1533436"/>
              <a:gd name="connsiteX5" fmla="*/ 4851946 w 5026994"/>
              <a:gd name="connsiteY5" fmla="*/ 1344238 h 1533436"/>
              <a:gd name="connsiteX6" fmla="*/ 5001447 w 5026994"/>
              <a:gd name="connsiteY6" fmla="*/ 1424909 h 1533436"/>
              <a:gd name="connsiteX7" fmla="*/ 4866671 w 5026994"/>
              <a:gd name="connsiteY7" fmla="*/ 1533436 h 1533436"/>
              <a:gd name="connsiteX8" fmla="*/ 222240 w 5026994"/>
              <a:gd name="connsiteY8" fmla="*/ 1533436 h 1533436"/>
              <a:gd name="connsiteX9" fmla="*/ 0 w 5026994"/>
              <a:gd name="connsiteY9" fmla="*/ 1311196 h 1533436"/>
              <a:gd name="connsiteX10" fmla="*/ 0 w 5026994"/>
              <a:gd name="connsiteY10"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2649190 w 5026994"/>
              <a:gd name="connsiteY4" fmla="*/ 290164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66832 w 5026994"/>
              <a:gd name="connsiteY3" fmla="*/ 444986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11172 w 5026994"/>
              <a:gd name="connsiteY3" fmla="*/ 255463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11172 w 5026994"/>
              <a:gd name="connsiteY3" fmla="*/ 255463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11172 w 5026994"/>
              <a:gd name="connsiteY3" fmla="*/ 255463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162421 w 5026994"/>
              <a:gd name="connsiteY2" fmla="*/ 12090 h 1533436"/>
              <a:gd name="connsiteX3" fmla="*/ 2658880 w 5026994"/>
              <a:gd name="connsiteY3" fmla="*/ 399501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63875 w 5026994"/>
              <a:gd name="connsiteY4" fmla="*/ 987609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58880 w 5026994"/>
              <a:gd name="connsiteY3" fmla="*/ 399501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35026 w 5026994"/>
              <a:gd name="connsiteY3" fmla="*/ 331272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35026 w 5026994"/>
              <a:gd name="connsiteY3" fmla="*/ 331272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35026 w 5026994"/>
              <a:gd name="connsiteY3" fmla="*/ 331272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35026 w 5026994"/>
              <a:gd name="connsiteY3" fmla="*/ 331272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2635026 w 5026994"/>
              <a:gd name="connsiteY3" fmla="*/ 331272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3006501 w 5026994"/>
              <a:gd name="connsiteY3" fmla="*/ 267703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026994"/>
              <a:gd name="connsiteY0" fmla="*/ 250815 h 1533436"/>
              <a:gd name="connsiteX1" fmla="*/ 241290 w 5026994"/>
              <a:gd name="connsiteY1" fmla="*/ 0 h 1533436"/>
              <a:gd name="connsiteX2" fmla="*/ 2027249 w 5026994"/>
              <a:gd name="connsiteY2" fmla="*/ 12090 h 1533436"/>
              <a:gd name="connsiteX3" fmla="*/ 3006501 w 5026994"/>
              <a:gd name="connsiteY3" fmla="*/ 267703 h 1533436"/>
              <a:gd name="connsiteX4" fmla="*/ 2895680 w 5026994"/>
              <a:gd name="connsiteY4" fmla="*/ 1063418 h 1533436"/>
              <a:gd name="connsiteX5" fmla="*/ 3386321 w 5026994"/>
              <a:gd name="connsiteY5" fmla="*/ 1373525 h 1533436"/>
              <a:gd name="connsiteX6" fmla="*/ 4851946 w 5026994"/>
              <a:gd name="connsiteY6" fmla="*/ 1344238 h 1533436"/>
              <a:gd name="connsiteX7" fmla="*/ 5001447 w 5026994"/>
              <a:gd name="connsiteY7" fmla="*/ 1424909 h 1533436"/>
              <a:gd name="connsiteX8" fmla="*/ 4866671 w 5026994"/>
              <a:gd name="connsiteY8" fmla="*/ 1533436 h 1533436"/>
              <a:gd name="connsiteX9" fmla="*/ 222240 w 5026994"/>
              <a:gd name="connsiteY9" fmla="*/ 1533436 h 1533436"/>
              <a:gd name="connsiteX10" fmla="*/ 0 w 5026994"/>
              <a:gd name="connsiteY10" fmla="*/ 1311196 h 1533436"/>
              <a:gd name="connsiteX11" fmla="*/ 0 w 5026994"/>
              <a:gd name="connsiteY11" fmla="*/ 250815 h 1533436"/>
              <a:gd name="connsiteX0" fmla="*/ 0 w 5204649"/>
              <a:gd name="connsiteY0" fmla="*/ 250815 h 1533436"/>
              <a:gd name="connsiteX1" fmla="*/ 241290 w 5204649"/>
              <a:gd name="connsiteY1" fmla="*/ 0 h 1533436"/>
              <a:gd name="connsiteX2" fmla="*/ 2027249 w 5204649"/>
              <a:gd name="connsiteY2" fmla="*/ 12090 h 1533436"/>
              <a:gd name="connsiteX3" fmla="*/ 3006501 w 5204649"/>
              <a:gd name="connsiteY3" fmla="*/ 267703 h 1533436"/>
              <a:gd name="connsiteX4" fmla="*/ 2895680 w 5204649"/>
              <a:gd name="connsiteY4" fmla="*/ 1063418 h 1533436"/>
              <a:gd name="connsiteX5" fmla="*/ 3386321 w 5204649"/>
              <a:gd name="connsiteY5" fmla="*/ 1373525 h 1533436"/>
              <a:gd name="connsiteX6" fmla="*/ 5099596 w 5204649"/>
              <a:gd name="connsiteY6" fmla="*/ 1135368 h 1533436"/>
              <a:gd name="connsiteX7" fmla="*/ 5001447 w 5204649"/>
              <a:gd name="connsiteY7" fmla="*/ 1424909 h 1533436"/>
              <a:gd name="connsiteX8" fmla="*/ 4866671 w 5204649"/>
              <a:gd name="connsiteY8" fmla="*/ 1533436 h 1533436"/>
              <a:gd name="connsiteX9" fmla="*/ 222240 w 5204649"/>
              <a:gd name="connsiteY9" fmla="*/ 1533436 h 1533436"/>
              <a:gd name="connsiteX10" fmla="*/ 0 w 5204649"/>
              <a:gd name="connsiteY10" fmla="*/ 1311196 h 1533436"/>
              <a:gd name="connsiteX11" fmla="*/ 0 w 5204649"/>
              <a:gd name="connsiteY11" fmla="*/ 250815 h 1533436"/>
              <a:gd name="connsiteX0" fmla="*/ 0 w 5100941"/>
              <a:gd name="connsiteY0" fmla="*/ 250815 h 1533436"/>
              <a:gd name="connsiteX1" fmla="*/ 241290 w 5100941"/>
              <a:gd name="connsiteY1" fmla="*/ 0 h 1533436"/>
              <a:gd name="connsiteX2" fmla="*/ 2027249 w 5100941"/>
              <a:gd name="connsiteY2" fmla="*/ 12090 h 1533436"/>
              <a:gd name="connsiteX3" fmla="*/ 3006501 w 5100941"/>
              <a:gd name="connsiteY3" fmla="*/ 267703 h 1533436"/>
              <a:gd name="connsiteX4" fmla="*/ 2895680 w 5100941"/>
              <a:gd name="connsiteY4" fmla="*/ 1063418 h 1533436"/>
              <a:gd name="connsiteX5" fmla="*/ 3386321 w 5100941"/>
              <a:gd name="connsiteY5" fmla="*/ 1373525 h 1533436"/>
              <a:gd name="connsiteX6" fmla="*/ 5099596 w 5100941"/>
              <a:gd name="connsiteY6" fmla="*/ 1135368 h 1533436"/>
              <a:gd name="connsiteX7" fmla="*/ 5001447 w 5100941"/>
              <a:gd name="connsiteY7" fmla="*/ 1424909 h 1533436"/>
              <a:gd name="connsiteX8" fmla="*/ 4866671 w 5100941"/>
              <a:gd name="connsiteY8" fmla="*/ 1533436 h 1533436"/>
              <a:gd name="connsiteX9" fmla="*/ 222240 w 5100941"/>
              <a:gd name="connsiteY9" fmla="*/ 1533436 h 1533436"/>
              <a:gd name="connsiteX10" fmla="*/ 0 w 5100941"/>
              <a:gd name="connsiteY10" fmla="*/ 1311196 h 1533436"/>
              <a:gd name="connsiteX11" fmla="*/ 0 w 5100941"/>
              <a:gd name="connsiteY11" fmla="*/ 250815 h 1533436"/>
              <a:gd name="connsiteX0" fmla="*/ 0 w 5016075"/>
              <a:gd name="connsiteY0" fmla="*/ 250815 h 1533436"/>
              <a:gd name="connsiteX1" fmla="*/ 241290 w 5016075"/>
              <a:gd name="connsiteY1" fmla="*/ 0 h 1533436"/>
              <a:gd name="connsiteX2" fmla="*/ 2027249 w 5016075"/>
              <a:gd name="connsiteY2" fmla="*/ 12090 h 1533436"/>
              <a:gd name="connsiteX3" fmla="*/ 3006501 w 5016075"/>
              <a:gd name="connsiteY3" fmla="*/ 267703 h 1533436"/>
              <a:gd name="connsiteX4" fmla="*/ 2895680 w 5016075"/>
              <a:gd name="connsiteY4" fmla="*/ 1063418 h 1533436"/>
              <a:gd name="connsiteX5" fmla="*/ 3386321 w 5016075"/>
              <a:gd name="connsiteY5" fmla="*/ 1373525 h 1533436"/>
              <a:gd name="connsiteX6" fmla="*/ 5004346 w 5016075"/>
              <a:gd name="connsiteY6" fmla="*/ 1135368 h 1533436"/>
              <a:gd name="connsiteX7" fmla="*/ 5001447 w 5016075"/>
              <a:gd name="connsiteY7" fmla="*/ 1424909 h 1533436"/>
              <a:gd name="connsiteX8" fmla="*/ 4866671 w 5016075"/>
              <a:gd name="connsiteY8" fmla="*/ 1533436 h 1533436"/>
              <a:gd name="connsiteX9" fmla="*/ 222240 w 5016075"/>
              <a:gd name="connsiteY9" fmla="*/ 1533436 h 1533436"/>
              <a:gd name="connsiteX10" fmla="*/ 0 w 5016075"/>
              <a:gd name="connsiteY10" fmla="*/ 1311196 h 1533436"/>
              <a:gd name="connsiteX11" fmla="*/ 0 w 5016075"/>
              <a:gd name="connsiteY11" fmla="*/ 250815 h 1533436"/>
              <a:gd name="connsiteX0" fmla="*/ 0 w 5048249"/>
              <a:gd name="connsiteY0" fmla="*/ 250815 h 1533436"/>
              <a:gd name="connsiteX1" fmla="*/ 241290 w 5048249"/>
              <a:gd name="connsiteY1" fmla="*/ 0 h 1533436"/>
              <a:gd name="connsiteX2" fmla="*/ 2027249 w 5048249"/>
              <a:gd name="connsiteY2" fmla="*/ 12090 h 1533436"/>
              <a:gd name="connsiteX3" fmla="*/ 3006501 w 5048249"/>
              <a:gd name="connsiteY3" fmla="*/ 267703 h 1533436"/>
              <a:gd name="connsiteX4" fmla="*/ 2895680 w 5048249"/>
              <a:gd name="connsiteY4" fmla="*/ 1063418 h 1533436"/>
              <a:gd name="connsiteX5" fmla="*/ 4472171 w 5048249"/>
              <a:gd name="connsiteY5" fmla="*/ 774158 h 1533436"/>
              <a:gd name="connsiteX6" fmla="*/ 5004346 w 5048249"/>
              <a:gd name="connsiteY6" fmla="*/ 1135368 h 1533436"/>
              <a:gd name="connsiteX7" fmla="*/ 5001447 w 5048249"/>
              <a:gd name="connsiteY7" fmla="*/ 1424909 h 1533436"/>
              <a:gd name="connsiteX8" fmla="*/ 4866671 w 5048249"/>
              <a:gd name="connsiteY8" fmla="*/ 1533436 h 1533436"/>
              <a:gd name="connsiteX9" fmla="*/ 222240 w 5048249"/>
              <a:gd name="connsiteY9" fmla="*/ 1533436 h 1533436"/>
              <a:gd name="connsiteX10" fmla="*/ 0 w 5048249"/>
              <a:gd name="connsiteY10" fmla="*/ 1311196 h 1533436"/>
              <a:gd name="connsiteX11" fmla="*/ 0 w 5048249"/>
              <a:gd name="connsiteY11" fmla="*/ 250815 h 1533436"/>
              <a:gd name="connsiteX0" fmla="*/ 0 w 5048249"/>
              <a:gd name="connsiteY0" fmla="*/ 250815 h 1533436"/>
              <a:gd name="connsiteX1" fmla="*/ 241290 w 5048249"/>
              <a:gd name="connsiteY1" fmla="*/ 0 h 1533436"/>
              <a:gd name="connsiteX2" fmla="*/ 2027249 w 5048249"/>
              <a:gd name="connsiteY2" fmla="*/ 12090 h 1533436"/>
              <a:gd name="connsiteX3" fmla="*/ 3006501 w 5048249"/>
              <a:gd name="connsiteY3" fmla="*/ 267703 h 1533436"/>
              <a:gd name="connsiteX4" fmla="*/ 2895680 w 5048249"/>
              <a:gd name="connsiteY4" fmla="*/ 1063418 h 1533436"/>
              <a:gd name="connsiteX5" fmla="*/ 4472171 w 5048249"/>
              <a:gd name="connsiteY5" fmla="*/ 774158 h 1533436"/>
              <a:gd name="connsiteX6" fmla="*/ 5004346 w 5048249"/>
              <a:gd name="connsiteY6" fmla="*/ 1135368 h 1533436"/>
              <a:gd name="connsiteX7" fmla="*/ 5001447 w 5048249"/>
              <a:gd name="connsiteY7" fmla="*/ 1424909 h 1533436"/>
              <a:gd name="connsiteX8" fmla="*/ 4866671 w 5048249"/>
              <a:gd name="connsiteY8" fmla="*/ 1533436 h 1533436"/>
              <a:gd name="connsiteX9" fmla="*/ 222240 w 5048249"/>
              <a:gd name="connsiteY9" fmla="*/ 1533436 h 1533436"/>
              <a:gd name="connsiteX10" fmla="*/ 0 w 5048249"/>
              <a:gd name="connsiteY10" fmla="*/ 1311196 h 1533436"/>
              <a:gd name="connsiteX11" fmla="*/ 0 w 5048249"/>
              <a:gd name="connsiteY11" fmla="*/ 250815 h 1533436"/>
              <a:gd name="connsiteX0" fmla="*/ 0 w 5048249"/>
              <a:gd name="connsiteY0" fmla="*/ 250815 h 1533436"/>
              <a:gd name="connsiteX1" fmla="*/ 241290 w 5048249"/>
              <a:gd name="connsiteY1" fmla="*/ 0 h 1533436"/>
              <a:gd name="connsiteX2" fmla="*/ 2027249 w 5048249"/>
              <a:gd name="connsiteY2" fmla="*/ 12090 h 1533436"/>
              <a:gd name="connsiteX3" fmla="*/ 3006501 w 5048249"/>
              <a:gd name="connsiteY3" fmla="*/ 267703 h 1533436"/>
              <a:gd name="connsiteX4" fmla="*/ 4472171 w 5048249"/>
              <a:gd name="connsiteY4" fmla="*/ 774158 h 1533436"/>
              <a:gd name="connsiteX5" fmla="*/ 5004346 w 5048249"/>
              <a:gd name="connsiteY5" fmla="*/ 1135368 h 1533436"/>
              <a:gd name="connsiteX6" fmla="*/ 5001447 w 5048249"/>
              <a:gd name="connsiteY6" fmla="*/ 1424909 h 1533436"/>
              <a:gd name="connsiteX7" fmla="*/ 4866671 w 5048249"/>
              <a:gd name="connsiteY7" fmla="*/ 1533436 h 1533436"/>
              <a:gd name="connsiteX8" fmla="*/ 222240 w 5048249"/>
              <a:gd name="connsiteY8" fmla="*/ 1533436 h 1533436"/>
              <a:gd name="connsiteX9" fmla="*/ 0 w 5048249"/>
              <a:gd name="connsiteY9" fmla="*/ 1311196 h 1533436"/>
              <a:gd name="connsiteX10" fmla="*/ 0 w 5048249"/>
              <a:gd name="connsiteY10" fmla="*/ 250815 h 1533436"/>
              <a:gd name="connsiteX0" fmla="*/ 0 w 5048249"/>
              <a:gd name="connsiteY0" fmla="*/ 250815 h 1533436"/>
              <a:gd name="connsiteX1" fmla="*/ 241290 w 5048249"/>
              <a:gd name="connsiteY1" fmla="*/ 0 h 1533436"/>
              <a:gd name="connsiteX2" fmla="*/ 2027249 w 5048249"/>
              <a:gd name="connsiteY2" fmla="*/ 12090 h 1533436"/>
              <a:gd name="connsiteX3" fmla="*/ 3092226 w 5048249"/>
              <a:gd name="connsiteY3" fmla="*/ 167808 h 1533436"/>
              <a:gd name="connsiteX4" fmla="*/ 4472171 w 5048249"/>
              <a:gd name="connsiteY4" fmla="*/ 774158 h 1533436"/>
              <a:gd name="connsiteX5" fmla="*/ 5004346 w 5048249"/>
              <a:gd name="connsiteY5" fmla="*/ 1135368 h 1533436"/>
              <a:gd name="connsiteX6" fmla="*/ 5001447 w 5048249"/>
              <a:gd name="connsiteY6" fmla="*/ 1424909 h 1533436"/>
              <a:gd name="connsiteX7" fmla="*/ 4866671 w 5048249"/>
              <a:gd name="connsiteY7" fmla="*/ 1533436 h 1533436"/>
              <a:gd name="connsiteX8" fmla="*/ 222240 w 5048249"/>
              <a:gd name="connsiteY8" fmla="*/ 1533436 h 1533436"/>
              <a:gd name="connsiteX9" fmla="*/ 0 w 5048249"/>
              <a:gd name="connsiteY9" fmla="*/ 1311196 h 1533436"/>
              <a:gd name="connsiteX10" fmla="*/ 0 w 5048249"/>
              <a:gd name="connsiteY10" fmla="*/ 250815 h 1533436"/>
              <a:gd name="connsiteX0" fmla="*/ 0 w 5048249"/>
              <a:gd name="connsiteY0" fmla="*/ 250815 h 1533436"/>
              <a:gd name="connsiteX1" fmla="*/ 241290 w 5048249"/>
              <a:gd name="connsiteY1" fmla="*/ 0 h 1533436"/>
              <a:gd name="connsiteX2" fmla="*/ 2265374 w 5048249"/>
              <a:gd name="connsiteY2" fmla="*/ 3009 h 1533436"/>
              <a:gd name="connsiteX3" fmla="*/ 3092226 w 5048249"/>
              <a:gd name="connsiteY3" fmla="*/ 167808 h 1533436"/>
              <a:gd name="connsiteX4" fmla="*/ 4472171 w 5048249"/>
              <a:gd name="connsiteY4" fmla="*/ 774158 h 1533436"/>
              <a:gd name="connsiteX5" fmla="*/ 5004346 w 5048249"/>
              <a:gd name="connsiteY5" fmla="*/ 1135368 h 1533436"/>
              <a:gd name="connsiteX6" fmla="*/ 5001447 w 5048249"/>
              <a:gd name="connsiteY6" fmla="*/ 1424909 h 1533436"/>
              <a:gd name="connsiteX7" fmla="*/ 4866671 w 5048249"/>
              <a:gd name="connsiteY7" fmla="*/ 1533436 h 1533436"/>
              <a:gd name="connsiteX8" fmla="*/ 222240 w 5048249"/>
              <a:gd name="connsiteY8" fmla="*/ 1533436 h 1533436"/>
              <a:gd name="connsiteX9" fmla="*/ 0 w 5048249"/>
              <a:gd name="connsiteY9" fmla="*/ 1311196 h 1533436"/>
              <a:gd name="connsiteX10" fmla="*/ 0 w 5048249"/>
              <a:gd name="connsiteY10" fmla="*/ 250815 h 1533436"/>
              <a:gd name="connsiteX0" fmla="*/ 0 w 5044058"/>
              <a:gd name="connsiteY0" fmla="*/ 250815 h 1533436"/>
              <a:gd name="connsiteX1" fmla="*/ 241290 w 5044058"/>
              <a:gd name="connsiteY1" fmla="*/ 0 h 1533436"/>
              <a:gd name="connsiteX2" fmla="*/ 2265374 w 5044058"/>
              <a:gd name="connsiteY2" fmla="*/ 3009 h 1533436"/>
              <a:gd name="connsiteX3" fmla="*/ 3092226 w 5044058"/>
              <a:gd name="connsiteY3" fmla="*/ 167808 h 1533436"/>
              <a:gd name="connsiteX4" fmla="*/ 4529321 w 5044058"/>
              <a:gd name="connsiteY4" fmla="*/ 728751 h 1533436"/>
              <a:gd name="connsiteX5" fmla="*/ 5004346 w 5044058"/>
              <a:gd name="connsiteY5" fmla="*/ 1135368 h 1533436"/>
              <a:gd name="connsiteX6" fmla="*/ 5001447 w 5044058"/>
              <a:gd name="connsiteY6" fmla="*/ 1424909 h 1533436"/>
              <a:gd name="connsiteX7" fmla="*/ 4866671 w 5044058"/>
              <a:gd name="connsiteY7" fmla="*/ 1533436 h 1533436"/>
              <a:gd name="connsiteX8" fmla="*/ 222240 w 5044058"/>
              <a:gd name="connsiteY8" fmla="*/ 1533436 h 1533436"/>
              <a:gd name="connsiteX9" fmla="*/ 0 w 5044058"/>
              <a:gd name="connsiteY9" fmla="*/ 1311196 h 1533436"/>
              <a:gd name="connsiteX10" fmla="*/ 0 w 5044058"/>
              <a:gd name="connsiteY10" fmla="*/ 250815 h 1533436"/>
              <a:gd name="connsiteX0" fmla="*/ 0 w 5044058"/>
              <a:gd name="connsiteY0" fmla="*/ 250815 h 1533436"/>
              <a:gd name="connsiteX1" fmla="*/ 241290 w 5044058"/>
              <a:gd name="connsiteY1" fmla="*/ 0 h 1533436"/>
              <a:gd name="connsiteX2" fmla="*/ 2265374 w 5044058"/>
              <a:gd name="connsiteY2" fmla="*/ 3009 h 1533436"/>
              <a:gd name="connsiteX3" fmla="*/ 3092226 w 5044058"/>
              <a:gd name="connsiteY3" fmla="*/ 167808 h 1533436"/>
              <a:gd name="connsiteX4" fmla="*/ 4529321 w 5044058"/>
              <a:gd name="connsiteY4" fmla="*/ 728751 h 1533436"/>
              <a:gd name="connsiteX5" fmla="*/ 5004346 w 5044058"/>
              <a:gd name="connsiteY5" fmla="*/ 1135368 h 1533436"/>
              <a:gd name="connsiteX6" fmla="*/ 5001447 w 5044058"/>
              <a:gd name="connsiteY6" fmla="*/ 1424909 h 1533436"/>
              <a:gd name="connsiteX7" fmla="*/ 4866671 w 5044058"/>
              <a:gd name="connsiteY7" fmla="*/ 1533436 h 1533436"/>
              <a:gd name="connsiteX8" fmla="*/ 222240 w 5044058"/>
              <a:gd name="connsiteY8" fmla="*/ 1533436 h 1533436"/>
              <a:gd name="connsiteX9" fmla="*/ 0 w 5044058"/>
              <a:gd name="connsiteY9" fmla="*/ 1311196 h 1533436"/>
              <a:gd name="connsiteX10" fmla="*/ 0 w 5044058"/>
              <a:gd name="connsiteY10" fmla="*/ 250815 h 1533436"/>
              <a:gd name="connsiteX0" fmla="*/ 0 w 5042664"/>
              <a:gd name="connsiteY0" fmla="*/ 250815 h 1533436"/>
              <a:gd name="connsiteX1" fmla="*/ 241290 w 5042664"/>
              <a:gd name="connsiteY1" fmla="*/ 0 h 1533436"/>
              <a:gd name="connsiteX2" fmla="*/ 2265374 w 5042664"/>
              <a:gd name="connsiteY2" fmla="*/ 3009 h 1533436"/>
              <a:gd name="connsiteX3" fmla="*/ 3092226 w 5042664"/>
              <a:gd name="connsiteY3" fmla="*/ 167808 h 1533436"/>
              <a:gd name="connsiteX4" fmla="*/ 4548371 w 5042664"/>
              <a:gd name="connsiteY4" fmla="*/ 692426 h 1533436"/>
              <a:gd name="connsiteX5" fmla="*/ 5004346 w 5042664"/>
              <a:gd name="connsiteY5" fmla="*/ 1135368 h 1533436"/>
              <a:gd name="connsiteX6" fmla="*/ 5001447 w 5042664"/>
              <a:gd name="connsiteY6" fmla="*/ 1424909 h 1533436"/>
              <a:gd name="connsiteX7" fmla="*/ 4866671 w 5042664"/>
              <a:gd name="connsiteY7" fmla="*/ 1533436 h 1533436"/>
              <a:gd name="connsiteX8" fmla="*/ 222240 w 5042664"/>
              <a:gd name="connsiteY8" fmla="*/ 1533436 h 1533436"/>
              <a:gd name="connsiteX9" fmla="*/ 0 w 5042664"/>
              <a:gd name="connsiteY9" fmla="*/ 1311196 h 1533436"/>
              <a:gd name="connsiteX10" fmla="*/ 0 w 5042664"/>
              <a:gd name="connsiteY10" fmla="*/ 250815 h 1533436"/>
              <a:gd name="connsiteX0" fmla="*/ 0 w 5042664"/>
              <a:gd name="connsiteY0" fmla="*/ 250815 h 1533436"/>
              <a:gd name="connsiteX1" fmla="*/ 241290 w 5042664"/>
              <a:gd name="connsiteY1" fmla="*/ 0 h 1533436"/>
              <a:gd name="connsiteX2" fmla="*/ 2265374 w 5042664"/>
              <a:gd name="connsiteY2" fmla="*/ 3009 h 1533436"/>
              <a:gd name="connsiteX3" fmla="*/ 3092226 w 5042664"/>
              <a:gd name="connsiteY3" fmla="*/ 167808 h 1533436"/>
              <a:gd name="connsiteX4" fmla="*/ 4548371 w 5042664"/>
              <a:gd name="connsiteY4" fmla="*/ 692426 h 1533436"/>
              <a:gd name="connsiteX5" fmla="*/ 5004346 w 5042664"/>
              <a:gd name="connsiteY5" fmla="*/ 1135368 h 1533436"/>
              <a:gd name="connsiteX6" fmla="*/ 5001447 w 5042664"/>
              <a:gd name="connsiteY6" fmla="*/ 1424909 h 1533436"/>
              <a:gd name="connsiteX7" fmla="*/ 4866671 w 5042664"/>
              <a:gd name="connsiteY7" fmla="*/ 1533436 h 1533436"/>
              <a:gd name="connsiteX8" fmla="*/ 222240 w 5042664"/>
              <a:gd name="connsiteY8" fmla="*/ 1533436 h 1533436"/>
              <a:gd name="connsiteX9" fmla="*/ 0 w 5042664"/>
              <a:gd name="connsiteY9" fmla="*/ 1311196 h 1533436"/>
              <a:gd name="connsiteX10" fmla="*/ 0 w 5042664"/>
              <a:gd name="connsiteY10" fmla="*/ 250815 h 1533436"/>
              <a:gd name="connsiteX0" fmla="*/ 0 w 5041271"/>
              <a:gd name="connsiteY0" fmla="*/ 250815 h 1533436"/>
              <a:gd name="connsiteX1" fmla="*/ 241290 w 5041271"/>
              <a:gd name="connsiteY1" fmla="*/ 0 h 1533436"/>
              <a:gd name="connsiteX2" fmla="*/ 2265374 w 5041271"/>
              <a:gd name="connsiteY2" fmla="*/ 3009 h 1533436"/>
              <a:gd name="connsiteX3" fmla="*/ 3092226 w 5041271"/>
              <a:gd name="connsiteY3" fmla="*/ 167808 h 1533436"/>
              <a:gd name="connsiteX4" fmla="*/ 4567421 w 5041271"/>
              <a:gd name="connsiteY4" fmla="*/ 656100 h 1533436"/>
              <a:gd name="connsiteX5" fmla="*/ 5004346 w 5041271"/>
              <a:gd name="connsiteY5" fmla="*/ 1135368 h 1533436"/>
              <a:gd name="connsiteX6" fmla="*/ 5001447 w 5041271"/>
              <a:gd name="connsiteY6" fmla="*/ 1424909 h 1533436"/>
              <a:gd name="connsiteX7" fmla="*/ 4866671 w 5041271"/>
              <a:gd name="connsiteY7" fmla="*/ 1533436 h 1533436"/>
              <a:gd name="connsiteX8" fmla="*/ 222240 w 5041271"/>
              <a:gd name="connsiteY8" fmla="*/ 1533436 h 1533436"/>
              <a:gd name="connsiteX9" fmla="*/ 0 w 5041271"/>
              <a:gd name="connsiteY9" fmla="*/ 1311196 h 1533436"/>
              <a:gd name="connsiteX10" fmla="*/ 0 w 5041271"/>
              <a:gd name="connsiteY10" fmla="*/ 250815 h 1533436"/>
              <a:gd name="connsiteX0" fmla="*/ 0 w 5041271"/>
              <a:gd name="connsiteY0" fmla="*/ 250815 h 1533436"/>
              <a:gd name="connsiteX1" fmla="*/ 241290 w 5041271"/>
              <a:gd name="connsiteY1" fmla="*/ 0 h 1533436"/>
              <a:gd name="connsiteX2" fmla="*/ 2265374 w 5041271"/>
              <a:gd name="connsiteY2" fmla="*/ 3009 h 1533436"/>
              <a:gd name="connsiteX3" fmla="*/ 3092226 w 5041271"/>
              <a:gd name="connsiteY3" fmla="*/ 167808 h 1533436"/>
              <a:gd name="connsiteX4" fmla="*/ 4567421 w 5041271"/>
              <a:gd name="connsiteY4" fmla="*/ 656100 h 1533436"/>
              <a:gd name="connsiteX5" fmla="*/ 5004346 w 5041271"/>
              <a:gd name="connsiteY5" fmla="*/ 1135368 h 1533436"/>
              <a:gd name="connsiteX6" fmla="*/ 5001447 w 5041271"/>
              <a:gd name="connsiteY6" fmla="*/ 1424909 h 1533436"/>
              <a:gd name="connsiteX7" fmla="*/ 4866671 w 5041271"/>
              <a:gd name="connsiteY7" fmla="*/ 1533436 h 1533436"/>
              <a:gd name="connsiteX8" fmla="*/ 222240 w 5041271"/>
              <a:gd name="connsiteY8" fmla="*/ 1533436 h 1533436"/>
              <a:gd name="connsiteX9" fmla="*/ 0 w 5041271"/>
              <a:gd name="connsiteY9" fmla="*/ 1311196 h 1533436"/>
              <a:gd name="connsiteX10" fmla="*/ 0 w 5041271"/>
              <a:gd name="connsiteY10" fmla="*/ 250815 h 1533436"/>
              <a:gd name="connsiteX0" fmla="*/ 0 w 5041271"/>
              <a:gd name="connsiteY0" fmla="*/ 250815 h 1533436"/>
              <a:gd name="connsiteX1" fmla="*/ 241290 w 5041271"/>
              <a:gd name="connsiteY1" fmla="*/ 0 h 1533436"/>
              <a:gd name="connsiteX2" fmla="*/ 2265374 w 5041271"/>
              <a:gd name="connsiteY2" fmla="*/ 3009 h 1533436"/>
              <a:gd name="connsiteX3" fmla="*/ 3139851 w 5041271"/>
              <a:gd name="connsiteY3" fmla="*/ 158726 h 1533436"/>
              <a:gd name="connsiteX4" fmla="*/ 4567421 w 5041271"/>
              <a:gd name="connsiteY4" fmla="*/ 656100 h 1533436"/>
              <a:gd name="connsiteX5" fmla="*/ 5004346 w 5041271"/>
              <a:gd name="connsiteY5" fmla="*/ 1135368 h 1533436"/>
              <a:gd name="connsiteX6" fmla="*/ 5001447 w 5041271"/>
              <a:gd name="connsiteY6" fmla="*/ 1424909 h 1533436"/>
              <a:gd name="connsiteX7" fmla="*/ 4866671 w 5041271"/>
              <a:gd name="connsiteY7" fmla="*/ 1533436 h 1533436"/>
              <a:gd name="connsiteX8" fmla="*/ 222240 w 5041271"/>
              <a:gd name="connsiteY8" fmla="*/ 1533436 h 1533436"/>
              <a:gd name="connsiteX9" fmla="*/ 0 w 5041271"/>
              <a:gd name="connsiteY9" fmla="*/ 1311196 h 1533436"/>
              <a:gd name="connsiteX10" fmla="*/ 0 w 5041271"/>
              <a:gd name="connsiteY10" fmla="*/ 250815 h 1533436"/>
              <a:gd name="connsiteX0" fmla="*/ 0 w 5041271"/>
              <a:gd name="connsiteY0" fmla="*/ 250815 h 1533436"/>
              <a:gd name="connsiteX1" fmla="*/ 241290 w 5041271"/>
              <a:gd name="connsiteY1" fmla="*/ 0 h 1533436"/>
              <a:gd name="connsiteX2" fmla="*/ 2265374 w 5041271"/>
              <a:gd name="connsiteY2" fmla="*/ 3009 h 1533436"/>
              <a:gd name="connsiteX3" fmla="*/ 3073176 w 5041271"/>
              <a:gd name="connsiteY3" fmla="*/ 131482 h 1533436"/>
              <a:gd name="connsiteX4" fmla="*/ 4567421 w 5041271"/>
              <a:gd name="connsiteY4" fmla="*/ 656100 h 1533436"/>
              <a:gd name="connsiteX5" fmla="*/ 5004346 w 5041271"/>
              <a:gd name="connsiteY5" fmla="*/ 1135368 h 1533436"/>
              <a:gd name="connsiteX6" fmla="*/ 5001447 w 5041271"/>
              <a:gd name="connsiteY6" fmla="*/ 1424909 h 1533436"/>
              <a:gd name="connsiteX7" fmla="*/ 4866671 w 5041271"/>
              <a:gd name="connsiteY7" fmla="*/ 1533436 h 1533436"/>
              <a:gd name="connsiteX8" fmla="*/ 222240 w 5041271"/>
              <a:gd name="connsiteY8" fmla="*/ 1533436 h 1533436"/>
              <a:gd name="connsiteX9" fmla="*/ 0 w 5041271"/>
              <a:gd name="connsiteY9" fmla="*/ 1311196 h 1533436"/>
              <a:gd name="connsiteX10" fmla="*/ 0 w 5041271"/>
              <a:gd name="connsiteY10" fmla="*/ 250815 h 1533436"/>
              <a:gd name="connsiteX0" fmla="*/ 0 w 5017430"/>
              <a:gd name="connsiteY0" fmla="*/ 250815 h 1533436"/>
              <a:gd name="connsiteX1" fmla="*/ 241290 w 5017430"/>
              <a:gd name="connsiteY1" fmla="*/ 0 h 1533436"/>
              <a:gd name="connsiteX2" fmla="*/ 2265374 w 5017430"/>
              <a:gd name="connsiteY2" fmla="*/ 3009 h 1533436"/>
              <a:gd name="connsiteX3" fmla="*/ 3073176 w 5017430"/>
              <a:gd name="connsiteY3" fmla="*/ 131482 h 1533436"/>
              <a:gd name="connsiteX4" fmla="*/ 4567421 w 5017430"/>
              <a:gd name="connsiteY4" fmla="*/ 656100 h 1533436"/>
              <a:gd name="connsiteX5" fmla="*/ 4966246 w 5017430"/>
              <a:gd name="connsiteY5" fmla="*/ 962823 h 1533436"/>
              <a:gd name="connsiteX6" fmla="*/ 5001447 w 5017430"/>
              <a:gd name="connsiteY6" fmla="*/ 1424909 h 1533436"/>
              <a:gd name="connsiteX7" fmla="*/ 4866671 w 5017430"/>
              <a:gd name="connsiteY7" fmla="*/ 1533436 h 1533436"/>
              <a:gd name="connsiteX8" fmla="*/ 222240 w 5017430"/>
              <a:gd name="connsiteY8" fmla="*/ 1533436 h 1533436"/>
              <a:gd name="connsiteX9" fmla="*/ 0 w 5017430"/>
              <a:gd name="connsiteY9" fmla="*/ 1311196 h 1533436"/>
              <a:gd name="connsiteX10" fmla="*/ 0 w 5017430"/>
              <a:gd name="connsiteY10" fmla="*/ 250815 h 1533436"/>
              <a:gd name="connsiteX0" fmla="*/ 0 w 5005029"/>
              <a:gd name="connsiteY0" fmla="*/ 250815 h 1533436"/>
              <a:gd name="connsiteX1" fmla="*/ 241290 w 5005029"/>
              <a:gd name="connsiteY1" fmla="*/ 0 h 1533436"/>
              <a:gd name="connsiteX2" fmla="*/ 2265374 w 5005029"/>
              <a:gd name="connsiteY2" fmla="*/ 3009 h 1533436"/>
              <a:gd name="connsiteX3" fmla="*/ 3073176 w 5005029"/>
              <a:gd name="connsiteY3" fmla="*/ 131482 h 1533436"/>
              <a:gd name="connsiteX4" fmla="*/ 4567421 w 5005029"/>
              <a:gd name="connsiteY4" fmla="*/ 656100 h 1533436"/>
              <a:gd name="connsiteX5" fmla="*/ 4966246 w 5005029"/>
              <a:gd name="connsiteY5" fmla="*/ 962823 h 1533436"/>
              <a:gd name="connsiteX6" fmla="*/ 5001447 w 5005029"/>
              <a:gd name="connsiteY6" fmla="*/ 1424909 h 1533436"/>
              <a:gd name="connsiteX7" fmla="*/ 4866671 w 5005029"/>
              <a:gd name="connsiteY7" fmla="*/ 1533436 h 1533436"/>
              <a:gd name="connsiteX8" fmla="*/ 222240 w 5005029"/>
              <a:gd name="connsiteY8" fmla="*/ 1533436 h 1533436"/>
              <a:gd name="connsiteX9" fmla="*/ 0 w 5005029"/>
              <a:gd name="connsiteY9" fmla="*/ 1311196 h 1533436"/>
              <a:gd name="connsiteX10" fmla="*/ 0 w 5005029"/>
              <a:gd name="connsiteY10" fmla="*/ 250815 h 1533436"/>
              <a:gd name="connsiteX0" fmla="*/ 0 w 5002552"/>
              <a:gd name="connsiteY0" fmla="*/ 250815 h 1533436"/>
              <a:gd name="connsiteX1" fmla="*/ 241290 w 5002552"/>
              <a:gd name="connsiteY1" fmla="*/ 0 h 1533436"/>
              <a:gd name="connsiteX2" fmla="*/ 2265374 w 5002552"/>
              <a:gd name="connsiteY2" fmla="*/ 3009 h 1533436"/>
              <a:gd name="connsiteX3" fmla="*/ 3073176 w 5002552"/>
              <a:gd name="connsiteY3" fmla="*/ 131482 h 1533436"/>
              <a:gd name="connsiteX4" fmla="*/ 4567421 w 5002552"/>
              <a:gd name="connsiteY4" fmla="*/ 656100 h 1533436"/>
              <a:gd name="connsiteX5" fmla="*/ 4966246 w 5002552"/>
              <a:gd name="connsiteY5" fmla="*/ 962823 h 1533436"/>
              <a:gd name="connsiteX6" fmla="*/ 4972872 w 5002552"/>
              <a:gd name="connsiteY6" fmla="*/ 1370421 h 1533436"/>
              <a:gd name="connsiteX7" fmla="*/ 4866671 w 5002552"/>
              <a:gd name="connsiteY7" fmla="*/ 1533436 h 1533436"/>
              <a:gd name="connsiteX8" fmla="*/ 222240 w 5002552"/>
              <a:gd name="connsiteY8" fmla="*/ 1533436 h 1533436"/>
              <a:gd name="connsiteX9" fmla="*/ 0 w 5002552"/>
              <a:gd name="connsiteY9" fmla="*/ 1311196 h 1533436"/>
              <a:gd name="connsiteX10" fmla="*/ 0 w 5002552"/>
              <a:gd name="connsiteY10" fmla="*/ 250815 h 1533436"/>
              <a:gd name="connsiteX0" fmla="*/ 0 w 4999903"/>
              <a:gd name="connsiteY0" fmla="*/ 250815 h 1533436"/>
              <a:gd name="connsiteX1" fmla="*/ 241290 w 4999903"/>
              <a:gd name="connsiteY1" fmla="*/ 0 h 1533436"/>
              <a:gd name="connsiteX2" fmla="*/ 2265374 w 4999903"/>
              <a:gd name="connsiteY2" fmla="*/ 3009 h 1533436"/>
              <a:gd name="connsiteX3" fmla="*/ 3073176 w 4999903"/>
              <a:gd name="connsiteY3" fmla="*/ 131482 h 1533436"/>
              <a:gd name="connsiteX4" fmla="*/ 4567421 w 4999903"/>
              <a:gd name="connsiteY4" fmla="*/ 656100 h 1533436"/>
              <a:gd name="connsiteX5" fmla="*/ 4966246 w 4999903"/>
              <a:gd name="connsiteY5" fmla="*/ 962823 h 1533436"/>
              <a:gd name="connsiteX6" fmla="*/ 4972872 w 4999903"/>
              <a:gd name="connsiteY6" fmla="*/ 1370421 h 1533436"/>
              <a:gd name="connsiteX7" fmla="*/ 4866671 w 4999903"/>
              <a:gd name="connsiteY7" fmla="*/ 1533436 h 1533436"/>
              <a:gd name="connsiteX8" fmla="*/ 222240 w 4999903"/>
              <a:gd name="connsiteY8" fmla="*/ 1533436 h 1533436"/>
              <a:gd name="connsiteX9" fmla="*/ 0 w 4999903"/>
              <a:gd name="connsiteY9" fmla="*/ 1311196 h 1533436"/>
              <a:gd name="connsiteX10" fmla="*/ 0 w 4999903"/>
              <a:gd name="connsiteY10" fmla="*/ 250815 h 1533436"/>
              <a:gd name="connsiteX0" fmla="*/ 0 w 4999903"/>
              <a:gd name="connsiteY0" fmla="*/ 250815 h 1533436"/>
              <a:gd name="connsiteX1" fmla="*/ 241290 w 4999903"/>
              <a:gd name="connsiteY1" fmla="*/ 0 h 1533436"/>
              <a:gd name="connsiteX2" fmla="*/ 2265374 w 4999903"/>
              <a:gd name="connsiteY2" fmla="*/ 3009 h 1533436"/>
              <a:gd name="connsiteX3" fmla="*/ 3073176 w 4999903"/>
              <a:gd name="connsiteY3" fmla="*/ 131482 h 1533436"/>
              <a:gd name="connsiteX4" fmla="*/ 4567421 w 4999903"/>
              <a:gd name="connsiteY4" fmla="*/ 656100 h 1533436"/>
              <a:gd name="connsiteX5" fmla="*/ 4966246 w 4999903"/>
              <a:gd name="connsiteY5" fmla="*/ 962823 h 1533436"/>
              <a:gd name="connsiteX6" fmla="*/ 4972872 w 4999903"/>
              <a:gd name="connsiteY6" fmla="*/ 1325015 h 1533436"/>
              <a:gd name="connsiteX7" fmla="*/ 4866671 w 4999903"/>
              <a:gd name="connsiteY7" fmla="*/ 1533436 h 1533436"/>
              <a:gd name="connsiteX8" fmla="*/ 222240 w 4999903"/>
              <a:gd name="connsiteY8" fmla="*/ 1533436 h 1533436"/>
              <a:gd name="connsiteX9" fmla="*/ 0 w 4999903"/>
              <a:gd name="connsiteY9" fmla="*/ 1311196 h 1533436"/>
              <a:gd name="connsiteX10" fmla="*/ 0 w 4999903"/>
              <a:gd name="connsiteY10" fmla="*/ 250815 h 1533436"/>
              <a:gd name="connsiteX0" fmla="*/ 0 w 5007509"/>
              <a:gd name="connsiteY0" fmla="*/ 250815 h 1533436"/>
              <a:gd name="connsiteX1" fmla="*/ 241290 w 5007509"/>
              <a:gd name="connsiteY1" fmla="*/ 0 h 1533436"/>
              <a:gd name="connsiteX2" fmla="*/ 2265374 w 5007509"/>
              <a:gd name="connsiteY2" fmla="*/ 3009 h 1533436"/>
              <a:gd name="connsiteX3" fmla="*/ 3073176 w 5007509"/>
              <a:gd name="connsiteY3" fmla="*/ 131482 h 1533436"/>
              <a:gd name="connsiteX4" fmla="*/ 4567421 w 5007509"/>
              <a:gd name="connsiteY4" fmla="*/ 656100 h 1533436"/>
              <a:gd name="connsiteX5" fmla="*/ 4966246 w 5007509"/>
              <a:gd name="connsiteY5" fmla="*/ 962823 h 1533436"/>
              <a:gd name="connsiteX6" fmla="*/ 4972872 w 5007509"/>
              <a:gd name="connsiteY6" fmla="*/ 1325015 h 1533436"/>
              <a:gd name="connsiteX7" fmla="*/ 4771421 w 5007509"/>
              <a:gd name="connsiteY7" fmla="*/ 1524355 h 1533436"/>
              <a:gd name="connsiteX8" fmla="*/ 222240 w 5007509"/>
              <a:gd name="connsiteY8" fmla="*/ 1533436 h 1533436"/>
              <a:gd name="connsiteX9" fmla="*/ 0 w 5007509"/>
              <a:gd name="connsiteY9" fmla="*/ 1311196 h 1533436"/>
              <a:gd name="connsiteX10" fmla="*/ 0 w 5007509"/>
              <a:gd name="connsiteY10" fmla="*/ 250815 h 1533436"/>
              <a:gd name="connsiteX0" fmla="*/ 0 w 4996759"/>
              <a:gd name="connsiteY0" fmla="*/ 250815 h 1533436"/>
              <a:gd name="connsiteX1" fmla="*/ 241290 w 4996759"/>
              <a:gd name="connsiteY1" fmla="*/ 0 h 1533436"/>
              <a:gd name="connsiteX2" fmla="*/ 2265374 w 4996759"/>
              <a:gd name="connsiteY2" fmla="*/ 3009 h 1533436"/>
              <a:gd name="connsiteX3" fmla="*/ 3073176 w 4996759"/>
              <a:gd name="connsiteY3" fmla="*/ 131482 h 1533436"/>
              <a:gd name="connsiteX4" fmla="*/ 4567421 w 4996759"/>
              <a:gd name="connsiteY4" fmla="*/ 656100 h 1533436"/>
              <a:gd name="connsiteX5" fmla="*/ 4966246 w 4996759"/>
              <a:gd name="connsiteY5" fmla="*/ 962823 h 1533436"/>
              <a:gd name="connsiteX6" fmla="*/ 4972872 w 4996759"/>
              <a:gd name="connsiteY6" fmla="*/ 1325015 h 1533436"/>
              <a:gd name="connsiteX7" fmla="*/ 4771421 w 4996759"/>
              <a:gd name="connsiteY7" fmla="*/ 1524355 h 1533436"/>
              <a:gd name="connsiteX8" fmla="*/ 222240 w 4996759"/>
              <a:gd name="connsiteY8" fmla="*/ 1533436 h 1533436"/>
              <a:gd name="connsiteX9" fmla="*/ 0 w 4996759"/>
              <a:gd name="connsiteY9" fmla="*/ 1311196 h 1533436"/>
              <a:gd name="connsiteX10" fmla="*/ 0 w 4996759"/>
              <a:gd name="connsiteY10" fmla="*/ 250815 h 1533436"/>
              <a:gd name="connsiteX0" fmla="*/ 0 w 4972909"/>
              <a:gd name="connsiteY0" fmla="*/ 250815 h 1533436"/>
              <a:gd name="connsiteX1" fmla="*/ 241290 w 4972909"/>
              <a:gd name="connsiteY1" fmla="*/ 0 h 1533436"/>
              <a:gd name="connsiteX2" fmla="*/ 2265374 w 4972909"/>
              <a:gd name="connsiteY2" fmla="*/ 3009 h 1533436"/>
              <a:gd name="connsiteX3" fmla="*/ 3073176 w 4972909"/>
              <a:gd name="connsiteY3" fmla="*/ 131482 h 1533436"/>
              <a:gd name="connsiteX4" fmla="*/ 4567421 w 4972909"/>
              <a:gd name="connsiteY4" fmla="*/ 656100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95349"/>
              <a:gd name="connsiteY0" fmla="*/ 250815 h 1533436"/>
              <a:gd name="connsiteX1" fmla="*/ 241290 w 4995349"/>
              <a:gd name="connsiteY1" fmla="*/ 0 h 1533436"/>
              <a:gd name="connsiteX2" fmla="*/ 2265374 w 4995349"/>
              <a:gd name="connsiteY2" fmla="*/ 3009 h 1533436"/>
              <a:gd name="connsiteX3" fmla="*/ 3073176 w 4995349"/>
              <a:gd name="connsiteY3" fmla="*/ 131482 h 1533436"/>
              <a:gd name="connsiteX4" fmla="*/ 4586471 w 4995349"/>
              <a:gd name="connsiteY4" fmla="*/ 619775 h 1533436"/>
              <a:gd name="connsiteX5" fmla="*/ 4966246 w 4995349"/>
              <a:gd name="connsiteY5" fmla="*/ 962823 h 1533436"/>
              <a:gd name="connsiteX6" fmla="*/ 4972872 w 4995349"/>
              <a:gd name="connsiteY6" fmla="*/ 1325015 h 1533436"/>
              <a:gd name="connsiteX7" fmla="*/ 4771421 w 4995349"/>
              <a:gd name="connsiteY7" fmla="*/ 1524355 h 1533436"/>
              <a:gd name="connsiteX8" fmla="*/ 222240 w 4995349"/>
              <a:gd name="connsiteY8" fmla="*/ 1533436 h 1533436"/>
              <a:gd name="connsiteX9" fmla="*/ 0 w 4995349"/>
              <a:gd name="connsiteY9" fmla="*/ 1311196 h 1533436"/>
              <a:gd name="connsiteX10" fmla="*/ 0 w 4995349"/>
              <a:gd name="connsiteY10" fmla="*/ 250815 h 1533436"/>
              <a:gd name="connsiteX0" fmla="*/ 0 w 4995349"/>
              <a:gd name="connsiteY0" fmla="*/ 250815 h 1533436"/>
              <a:gd name="connsiteX1" fmla="*/ 241290 w 4995349"/>
              <a:gd name="connsiteY1" fmla="*/ 0 h 1533436"/>
              <a:gd name="connsiteX2" fmla="*/ 2265374 w 4995349"/>
              <a:gd name="connsiteY2" fmla="*/ 3009 h 1533436"/>
              <a:gd name="connsiteX3" fmla="*/ 3073176 w 4995349"/>
              <a:gd name="connsiteY3" fmla="*/ 131482 h 1533436"/>
              <a:gd name="connsiteX4" fmla="*/ 4586471 w 4995349"/>
              <a:gd name="connsiteY4" fmla="*/ 619775 h 1533436"/>
              <a:gd name="connsiteX5" fmla="*/ 4966246 w 4995349"/>
              <a:gd name="connsiteY5" fmla="*/ 962823 h 1533436"/>
              <a:gd name="connsiteX6" fmla="*/ 4972872 w 4995349"/>
              <a:gd name="connsiteY6" fmla="*/ 1325015 h 1533436"/>
              <a:gd name="connsiteX7" fmla="*/ 4771421 w 4995349"/>
              <a:gd name="connsiteY7" fmla="*/ 1524355 h 1533436"/>
              <a:gd name="connsiteX8" fmla="*/ 222240 w 4995349"/>
              <a:gd name="connsiteY8" fmla="*/ 1533436 h 1533436"/>
              <a:gd name="connsiteX9" fmla="*/ 0 w 4995349"/>
              <a:gd name="connsiteY9" fmla="*/ 1311196 h 1533436"/>
              <a:gd name="connsiteX10" fmla="*/ 0 w 4995349"/>
              <a:gd name="connsiteY10" fmla="*/ 250815 h 1533436"/>
              <a:gd name="connsiteX0" fmla="*/ 0 w 4972909"/>
              <a:gd name="connsiteY0" fmla="*/ 250815 h 1533436"/>
              <a:gd name="connsiteX1" fmla="*/ 241290 w 4972909"/>
              <a:gd name="connsiteY1" fmla="*/ 0 h 1533436"/>
              <a:gd name="connsiteX2" fmla="*/ 2265374 w 4972909"/>
              <a:gd name="connsiteY2" fmla="*/ 3009 h 1533436"/>
              <a:gd name="connsiteX3" fmla="*/ 3073176 w 4972909"/>
              <a:gd name="connsiteY3" fmla="*/ 131482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3073176 w 4972909"/>
              <a:gd name="connsiteY3" fmla="*/ 131482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3073176 w 4972909"/>
              <a:gd name="connsiteY3" fmla="*/ 131482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3384697 w 4972909"/>
              <a:gd name="connsiteY3" fmla="*/ 222295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3384697 w 4972909"/>
              <a:gd name="connsiteY3" fmla="*/ 222295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3384697 w 4972909"/>
              <a:gd name="connsiteY3" fmla="*/ 222295 h 1533436"/>
              <a:gd name="connsiteX4" fmla="*/ 4586471 w 4972909"/>
              <a:gd name="connsiteY4" fmla="*/ 619775 h 1533436"/>
              <a:gd name="connsiteX5" fmla="*/ 4966246 w 4972909"/>
              <a:gd name="connsiteY5" fmla="*/ 962823 h 1533436"/>
              <a:gd name="connsiteX6" fmla="*/ 4972872 w 4972909"/>
              <a:gd name="connsiteY6" fmla="*/ 1325015 h 1533436"/>
              <a:gd name="connsiteX7" fmla="*/ 4771421 w 4972909"/>
              <a:gd name="connsiteY7" fmla="*/ 1524355 h 1533436"/>
              <a:gd name="connsiteX8" fmla="*/ 222240 w 4972909"/>
              <a:gd name="connsiteY8" fmla="*/ 1533436 h 1533436"/>
              <a:gd name="connsiteX9" fmla="*/ 0 w 4972909"/>
              <a:gd name="connsiteY9" fmla="*/ 1311196 h 1533436"/>
              <a:gd name="connsiteX10" fmla="*/ 0 w 4972909"/>
              <a:gd name="connsiteY10"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92442 w 4972909"/>
              <a:gd name="connsiteY3" fmla="*/ 313065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92442 w 4972909"/>
              <a:gd name="connsiteY3" fmla="*/ 313065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92442 w 4972909"/>
              <a:gd name="connsiteY3" fmla="*/ 313065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83002 w 4972909"/>
              <a:gd name="connsiteY3" fmla="*/ 376634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83002 w 4972909"/>
              <a:gd name="connsiteY3" fmla="*/ 376634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983002 w 4972909"/>
              <a:gd name="connsiteY3" fmla="*/ 376634 h 1533436"/>
              <a:gd name="connsiteX4" fmla="*/ 3384697 w 4972909"/>
              <a:gd name="connsiteY4" fmla="*/ 222295 h 1533436"/>
              <a:gd name="connsiteX5" fmla="*/ 4586471 w 4972909"/>
              <a:gd name="connsiteY5" fmla="*/ 619775 h 1533436"/>
              <a:gd name="connsiteX6" fmla="*/ 4966246 w 4972909"/>
              <a:gd name="connsiteY6" fmla="*/ 962823 h 1533436"/>
              <a:gd name="connsiteX7" fmla="*/ 4972872 w 4972909"/>
              <a:gd name="connsiteY7" fmla="*/ 1325015 h 1533436"/>
              <a:gd name="connsiteX8" fmla="*/ 4771421 w 4972909"/>
              <a:gd name="connsiteY8" fmla="*/ 1524355 h 1533436"/>
              <a:gd name="connsiteX9" fmla="*/ 222240 w 4972909"/>
              <a:gd name="connsiteY9" fmla="*/ 1533436 h 1533436"/>
              <a:gd name="connsiteX10" fmla="*/ 0 w 4972909"/>
              <a:gd name="connsiteY10" fmla="*/ 1311196 h 1533436"/>
              <a:gd name="connsiteX11" fmla="*/ 0 w 4972909"/>
              <a:gd name="connsiteY11"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196347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196347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196347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00123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00123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001238 w 4972909"/>
              <a:gd name="connsiteY3" fmla="*/ 222252 h 1533436"/>
              <a:gd name="connsiteX4" fmla="*/ 2983002 w 4972909"/>
              <a:gd name="connsiteY4" fmla="*/ 376634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001238 w 4972909"/>
              <a:gd name="connsiteY3" fmla="*/ 222252 h 1533436"/>
              <a:gd name="connsiteX4" fmla="*/ 2964122 w 4972909"/>
              <a:gd name="connsiteY4" fmla="*/ 394797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2001238 w 4972909"/>
              <a:gd name="connsiteY3" fmla="*/ 222252 h 1533436"/>
              <a:gd name="connsiteX4" fmla="*/ 3001882 w 4972909"/>
              <a:gd name="connsiteY4" fmla="*/ 394797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651771 w 4972909"/>
              <a:gd name="connsiteY2" fmla="*/ 3009 h 1533436"/>
              <a:gd name="connsiteX3" fmla="*/ 1897398 w 4972909"/>
              <a:gd name="connsiteY3" fmla="*/ 231333 h 1533436"/>
              <a:gd name="connsiteX4" fmla="*/ 3001882 w 4972909"/>
              <a:gd name="connsiteY4" fmla="*/ 394797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585691 w 4972909"/>
              <a:gd name="connsiteY2" fmla="*/ 12090 h 1533436"/>
              <a:gd name="connsiteX3" fmla="*/ 1897398 w 4972909"/>
              <a:gd name="connsiteY3" fmla="*/ 231333 h 1533436"/>
              <a:gd name="connsiteX4" fmla="*/ 3001882 w 4972909"/>
              <a:gd name="connsiteY4" fmla="*/ 394797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0815 h 1533436"/>
              <a:gd name="connsiteX1" fmla="*/ 241290 w 4972909"/>
              <a:gd name="connsiteY1" fmla="*/ 0 h 1533436"/>
              <a:gd name="connsiteX2" fmla="*/ 1585691 w 4972909"/>
              <a:gd name="connsiteY2" fmla="*/ 12090 h 1533436"/>
              <a:gd name="connsiteX3" fmla="*/ 1897398 w 4972909"/>
              <a:gd name="connsiteY3" fmla="*/ 231333 h 1533436"/>
              <a:gd name="connsiteX4" fmla="*/ 3001882 w 4972909"/>
              <a:gd name="connsiteY4" fmla="*/ 394797 h 1533436"/>
              <a:gd name="connsiteX5" fmla="*/ 3384697 w 4972909"/>
              <a:gd name="connsiteY5" fmla="*/ 222295 h 1533436"/>
              <a:gd name="connsiteX6" fmla="*/ 4586471 w 4972909"/>
              <a:gd name="connsiteY6" fmla="*/ 619775 h 1533436"/>
              <a:gd name="connsiteX7" fmla="*/ 4966246 w 4972909"/>
              <a:gd name="connsiteY7" fmla="*/ 962823 h 1533436"/>
              <a:gd name="connsiteX8" fmla="*/ 4972872 w 4972909"/>
              <a:gd name="connsiteY8" fmla="*/ 1325015 h 1533436"/>
              <a:gd name="connsiteX9" fmla="*/ 4771421 w 4972909"/>
              <a:gd name="connsiteY9" fmla="*/ 1524355 h 1533436"/>
              <a:gd name="connsiteX10" fmla="*/ 222240 w 4972909"/>
              <a:gd name="connsiteY10" fmla="*/ 1533436 h 1533436"/>
              <a:gd name="connsiteX11" fmla="*/ 0 w 4972909"/>
              <a:gd name="connsiteY11" fmla="*/ 1311196 h 1533436"/>
              <a:gd name="connsiteX12" fmla="*/ 0 w 4972909"/>
              <a:gd name="connsiteY12" fmla="*/ 250815 h 1533436"/>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01882 w 4972909"/>
              <a:gd name="connsiteY4" fmla="*/ 400869 h 1539508"/>
              <a:gd name="connsiteX5" fmla="*/ 3384697 w 4972909"/>
              <a:gd name="connsiteY5" fmla="*/ 228367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01882 w 4972909"/>
              <a:gd name="connsiteY4" fmla="*/ 400869 h 1539508"/>
              <a:gd name="connsiteX5" fmla="*/ 3384697 w 4972909"/>
              <a:gd name="connsiteY5" fmla="*/ 228367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58522 w 4972909"/>
              <a:gd name="connsiteY4" fmla="*/ 437194 h 1539508"/>
              <a:gd name="connsiteX5" fmla="*/ 3384697 w 4972909"/>
              <a:gd name="connsiteY5" fmla="*/ 228367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58522 w 4972909"/>
              <a:gd name="connsiteY4" fmla="*/ 437194 h 1539508"/>
              <a:gd name="connsiteX5" fmla="*/ 3431898 w 4972909"/>
              <a:gd name="connsiteY5" fmla="*/ 237448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58522 w 4972909"/>
              <a:gd name="connsiteY4" fmla="*/ 437194 h 1539508"/>
              <a:gd name="connsiteX5" fmla="*/ 3431898 w 4972909"/>
              <a:gd name="connsiteY5" fmla="*/ 237448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58522 w 4972909"/>
              <a:gd name="connsiteY4" fmla="*/ 437194 h 1539508"/>
              <a:gd name="connsiteX5" fmla="*/ 3431898 w 4972909"/>
              <a:gd name="connsiteY5" fmla="*/ 237448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058522 w 4972909"/>
              <a:gd name="connsiteY4" fmla="*/ 437194 h 1539508"/>
              <a:gd name="connsiteX5" fmla="*/ 3507419 w 4972909"/>
              <a:gd name="connsiteY5" fmla="*/ 273773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134042 w 4972909"/>
              <a:gd name="connsiteY4" fmla="*/ 364544 h 1539508"/>
              <a:gd name="connsiteX5" fmla="*/ 3507419 w 4972909"/>
              <a:gd name="connsiteY5" fmla="*/ 273773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134042 w 4972909"/>
              <a:gd name="connsiteY4" fmla="*/ 364544 h 1539508"/>
              <a:gd name="connsiteX5" fmla="*/ 3507419 w 4972909"/>
              <a:gd name="connsiteY5" fmla="*/ 273773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 name="connsiteX0" fmla="*/ 0 w 4972909"/>
              <a:gd name="connsiteY0" fmla="*/ 256887 h 1539508"/>
              <a:gd name="connsiteX1" fmla="*/ 241290 w 4972909"/>
              <a:gd name="connsiteY1" fmla="*/ 6072 h 1539508"/>
              <a:gd name="connsiteX2" fmla="*/ 1595131 w 4972909"/>
              <a:gd name="connsiteY2" fmla="*/ 0 h 1539508"/>
              <a:gd name="connsiteX3" fmla="*/ 1897398 w 4972909"/>
              <a:gd name="connsiteY3" fmla="*/ 237405 h 1539508"/>
              <a:gd name="connsiteX4" fmla="*/ 3134042 w 4972909"/>
              <a:gd name="connsiteY4" fmla="*/ 364544 h 1539508"/>
              <a:gd name="connsiteX5" fmla="*/ 3507419 w 4972909"/>
              <a:gd name="connsiteY5" fmla="*/ 273773 h 1539508"/>
              <a:gd name="connsiteX6" fmla="*/ 4586471 w 4972909"/>
              <a:gd name="connsiteY6" fmla="*/ 625847 h 1539508"/>
              <a:gd name="connsiteX7" fmla="*/ 4966246 w 4972909"/>
              <a:gd name="connsiteY7" fmla="*/ 968895 h 1539508"/>
              <a:gd name="connsiteX8" fmla="*/ 4972872 w 4972909"/>
              <a:gd name="connsiteY8" fmla="*/ 1331087 h 1539508"/>
              <a:gd name="connsiteX9" fmla="*/ 4771421 w 4972909"/>
              <a:gd name="connsiteY9" fmla="*/ 1530427 h 1539508"/>
              <a:gd name="connsiteX10" fmla="*/ 222240 w 4972909"/>
              <a:gd name="connsiteY10" fmla="*/ 1539508 h 1539508"/>
              <a:gd name="connsiteX11" fmla="*/ 0 w 4972909"/>
              <a:gd name="connsiteY11" fmla="*/ 1317268 h 1539508"/>
              <a:gd name="connsiteX12" fmla="*/ 0 w 4972909"/>
              <a:gd name="connsiteY12" fmla="*/ 256887 h 1539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2909" h="1539508">
                <a:moveTo>
                  <a:pt x="0" y="256887"/>
                </a:moveTo>
                <a:cubicBezTo>
                  <a:pt x="0" y="134147"/>
                  <a:pt x="118550" y="6072"/>
                  <a:pt x="241290" y="6072"/>
                </a:cubicBezTo>
                <a:lnTo>
                  <a:pt x="1595131" y="0"/>
                </a:lnTo>
                <a:cubicBezTo>
                  <a:pt x="1768881" y="14339"/>
                  <a:pt x="1845447" y="93402"/>
                  <a:pt x="1897398" y="237405"/>
                </a:cubicBezTo>
                <a:cubicBezTo>
                  <a:pt x="2138150" y="672010"/>
                  <a:pt x="2793332" y="696006"/>
                  <a:pt x="3134042" y="364544"/>
                </a:cubicBezTo>
                <a:cubicBezTo>
                  <a:pt x="3234064" y="246710"/>
                  <a:pt x="3265348" y="193898"/>
                  <a:pt x="3507419" y="273773"/>
                </a:cubicBezTo>
                <a:cubicBezTo>
                  <a:pt x="3749490" y="353648"/>
                  <a:pt x="4343333" y="509993"/>
                  <a:pt x="4586471" y="625847"/>
                </a:cubicBezTo>
                <a:cubicBezTo>
                  <a:pt x="4829609" y="741701"/>
                  <a:pt x="4959096" y="835060"/>
                  <a:pt x="4966246" y="968895"/>
                </a:cubicBezTo>
                <a:cubicBezTo>
                  <a:pt x="4973496" y="1104598"/>
                  <a:pt x="4967243" y="1055872"/>
                  <a:pt x="4972872" y="1331087"/>
                </a:cubicBezTo>
                <a:cubicBezTo>
                  <a:pt x="4974898" y="1430128"/>
                  <a:pt x="4894161" y="1530427"/>
                  <a:pt x="4771421" y="1530427"/>
                </a:cubicBezTo>
                <a:lnTo>
                  <a:pt x="222240" y="1539508"/>
                </a:lnTo>
                <a:cubicBezTo>
                  <a:pt x="99500" y="1539508"/>
                  <a:pt x="0" y="1440008"/>
                  <a:pt x="0" y="1317268"/>
                </a:cubicBezTo>
                <a:lnTo>
                  <a:pt x="0" y="256887"/>
                </a:lnTo>
                <a:close/>
              </a:path>
            </a:pathLst>
          </a:custGeom>
          <a:solidFill>
            <a:srgbClr val="99FF99"/>
          </a:solidFill>
          <a:ln w="38100">
            <a:solidFill>
              <a:srgbClr val="00B05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rgbClr val="FF0000"/>
              </a:solidFill>
            </a:endParaRPr>
          </a:p>
        </p:txBody>
      </p:sp>
      <p:sp>
        <p:nvSpPr>
          <p:cNvPr id="70" name="角丸四角形 61"/>
          <p:cNvSpPr/>
          <p:nvPr>
            <p:custDataLst>
              <p:tags r:id="rId5"/>
            </p:custDataLst>
          </p:nvPr>
        </p:nvSpPr>
        <p:spPr>
          <a:xfrm>
            <a:off x="1439144" y="977900"/>
            <a:ext cx="6373216" cy="3695700"/>
          </a:xfrm>
          <a:custGeom>
            <a:avLst/>
            <a:gdLst>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539168 w 7643689"/>
              <a:gd name="connsiteY6" fmla="*/ 3234945 h 3234945"/>
              <a:gd name="connsiteX7" fmla="*/ 0 w 7643689"/>
              <a:gd name="connsiteY7" fmla="*/ 2695777 h 3234945"/>
              <a:gd name="connsiteX8" fmla="*/ 0 w 7643689"/>
              <a:gd name="connsiteY8"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548693 w 7653214"/>
              <a:gd name="connsiteY6" fmla="*/ 3234945 h 3234945"/>
              <a:gd name="connsiteX7" fmla="*/ 0 w 7653214"/>
              <a:gd name="connsiteY7" fmla="*/ 1133677 h 3234945"/>
              <a:gd name="connsiteX8" fmla="*/ 9525 w 7653214"/>
              <a:gd name="connsiteY8"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0 w 7653214"/>
              <a:gd name="connsiteY7" fmla="*/ 1133677 h 3234945"/>
              <a:gd name="connsiteX8" fmla="*/ 9525 w 7653214"/>
              <a:gd name="connsiteY8"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601389 w 7653214"/>
              <a:gd name="connsiteY7" fmla="*/ 1274334 h 3234945"/>
              <a:gd name="connsiteX8" fmla="*/ 0 w 7653214"/>
              <a:gd name="connsiteY8" fmla="*/ 1133677 h 3234945"/>
              <a:gd name="connsiteX9" fmla="*/ 9525 w 7653214"/>
              <a:gd name="connsiteY9"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629964 w 7653214"/>
              <a:gd name="connsiteY7" fmla="*/ 1283859 h 3234945"/>
              <a:gd name="connsiteX8" fmla="*/ 0 w 7653214"/>
              <a:gd name="connsiteY8" fmla="*/ 1133677 h 3234945"/>
              <a:gd name="connsiteX9" fmla="*/ 9525 w 7653214"/>
              <a:gd name="connsiteY9"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29964 w 7653214"/>
              <a:gd name="connsiteY8" fmla="*/ 128385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788684 h 3234945"/>
              <a:gd name="connsiteX8" fmla="*/ 3639489 w 7653214"/>
              <a:gd name="connsiteY8" fmla="*/ 80760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01439 w 7653214"/>
              <a:gd name="connsiteY7" fmla="*/ 1169559 h 3234945"/>
              <a:gd name="connsiteX8" fmla="*/ 3639489 w 7653214"/>
              <a:gd name="connsiteY8" fmla="*/ 807609 h 3234945"/>
              <a:gd name="connsiteX9" fmla="*/ 0 w 7653214"/>
              <a:gd name="connsiteY9" fmla="*/ 1133677 h 3234945"/>
              <a:gd name="connsiteX10" fmla="*/ 9525 w 7653214"/>
              <a:gd name="connsiteY10"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396333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58589 w 7653214"/>
              <a:gd name="connsiteY7" fmla="*/ 2731659 h 3234945"/>
              <a:gd name="connsiteX8" fmla="*/ 4001439 w 7653214"/>
              <a:gd name="connsiteY8" fmla="*/ 11695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58589 w 7653214"/>
              <a:gd name="connsiteY7" fmla="*/ 2731659 h 3234945"/>
              <a:gd name="connsiteX8" fmla="*/ 4077639 w 7653214"/>
              <a:gd name="connsiteY8" fmla="*/ 13600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9525 w 7653214"/>
              <a:gd name="connsiteY0" fmla="*/ 539168 h 3234945"/>
              <a:gd name="connsiteX1" fmla="*/ 548693 w 7653214"/>
              <a:gd name="connsiteY1" fmla="*/ 0 h 3234945"/>
              <a:gd name="connsiteX2" fmla="*/ 7114046 w 7653214"/>
              <a:gd name="connsiteY2" fmla="*/ 0 h 3234945"/>
              <a:gd name="connsiteX3" fmla="*/ 7653214 w 7653214"/>
              <a:gd name="connsiteY3" fmla="*/ 539168 h 3234945"/>
              <a:gd name="connsiteX4" fmla="*/ 7653214 w 7653214"/>
              <a:gd name="connsiteY4" fmla="*/ 2695777 h 3234945"/>
              <a:gd name="connsiteX5" fmla="*/ 7114046 w 7653214"/>
              <a:gd name="connsiteY5" fmla="*/ 3234945 h 3234945"/>
              <a:gd name="connsiteX6" fmla="*/ 4292018 w 7653214"/>
              <a:gd name="connsiteY6" fmla="*/ 3234945 h 3234945"/>
              <a:gd name="connsiteX7" fmla="*/ 4058589 w 7653214"/>
              <a:gd name="connsiteY7" fmla="*/ 2731659 h 3234945"/>
              <a:gd name="connsiteX8" fmla="*/ 4077639 w 7653214"/>
              <a:gd name="connsiteY8" fmla="*/ 1360059 h 3234945"/>
              <a:gd name="connsiteX9" fmla="*/ 3639489 w 7653214"/>
              <a:gd name="connsiteY9" fmla="*/ 807609 h 3234945"/>
              <a:gd name="connsiteX10" fmla="*/ 0 w 7653214"/>
              <a:gd name="connsiteY10" fmla="*/ 1133677 h 3234945"/>
              <a:gd name="connsiteX11" fmla="*/ 9525 w 7653214"/>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28575 w 7643689"/>
              <a:gd name="connsiteY10" fmla="*/ 752677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539168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539168 h 3234945"/>
              <a:gd name="connsiteX0" fmla="*/ 0 w 7643689"/>
              <a:gd name="connsiteY0" fmla="*/ 415343 h 3234945"/>
              <a:gd name="connsiteX1" fmla="*/ 539168 w 7643689"/>
              <a:gd name="connsiteY1" fmla="*/ 0 h 3234945"/>
              <a:gd name="connsiteX2" fmla="*/ 7104521 w 7643689"/>
              <a:gd name="connsiteY2" fmla="*/ 0 h 3234945"/>
              <a:gd name="connsiteX3" fmla="*/ 7643689 w 7643689"/>
              <a:gd name="connsiteY3" fmla="*/ 539168 h 3234945"/>
              <a:gd name="connsiteX4" fmla="*/ 7643689 w 7643689"/>
              <a:gd name="connsiteY4" fmla="*/ 2695777 h 3234945"/>
              <a:gd name="connsiteX5" fmla="*/ 7104521 w 7643689"/>
              <a:gd name="connsiteY5" fmla="*/ 3234945 h 3234945"/>
              <a:gd name="connsiteX6" fmla="*/ 4282493 w 7643689"/>
              <a:gd name="connsiteY6" fmla="*/ 3234945 h 3234945"/>
              <a:gd name="connsiteX7" fmla="*/ 4049064 w 7643689"/>
              <a:gd name="connsiteY7" fmla="*/ 2731659 h 3234945"/>
              <a:gd name="connsiteX8" fmla="*/ 4068114 w 7643689"/>
              <a:gd name="connsiteY8" fmla="*/ 1360059 h 3234945"/>
              <a:gd name="connsiteX9" fmla="*/ 3629964 w 7643689"/>
              <a:gd name="connsiteY9" fmla="*/ 807609 h 3234945"/>
              <a:gd name="connsiteX10" fmla="*/ 552450 w 7643689"/>
              <a:gd name="connsiteY10" fmla="*/ 838402 h 3234945"/>
              <a:gd name="connsiteX11" fmla="*/ 0 w 7643689"/>
              <a:gd name="connsiteY11" fmla="*/ 415343 h 3234945"/>
              <a:gd name="connsiteX0" fmla="*/ 849 w 7644538"/>
              <a:gd name="connsiteY0" fmla="*/ 415343 h 3234945"/>
              <a:gd name="connsiteX1" fmla="*/ 540017 w 7644538"/>
              <a:gd name="connsiteY1" fmla="*/ 0 h 3234945"/>
              <a:gd name="connsiteX2" fmla="*/ 7105370 w 7644538"/>
              <a:gd name="connsiteY2" fmla="*/ 0 h 3234945"/>
              <a:gd name="connsiteX3" fmla="*/ 7644538 w 7644538"/>
              <a:gd name="connsiteY3" fmla="*/ 539168 h 3234945"/>
              <a:gd name="connsiteX4" fmla="*/ 7644538 w 7644538"/>
              <a:gd name="connsiteY4" fmla="*/ 2695777 h 3234945"/>
              <a:gd name="connsiteX5" fmla="*/ 7105370 w 7644538"/>
              <a:gd name="connsiteY5" fmla="*/ 3234945 h 3234945"/>
              <a:gd name="connsiteX6" fmla="*/ 4283342 w 7644538"/>
              <a:gd name="connsiteY6" fmla="*/ 3234945 h 3234945"/>
              <a:gd name="connsiteX7" fmla="*/ 4049913 w 7644538"/>
              <a:gd name="connsiteY7" fmla="*/ 2731659 h 3234945"/>
              <a:gd name="connsiteX8" fmla="*/ 4068963 w 7644538"/>
              <a:gd name="connsiteY8" fmla="*/ 1360059 h 3234945"/>
              <a:gd name="connsiteX9" fmla="*/ 3630813 w 7644538"/>
              <a:gd name="connsiteY9" fmla="*/ 807609 h 3234945"/>
              <a:gd name="connsiteX10" fmla="*/ 553299 w 7644538"/>
              <a:gd name="connsiteY10" fmla="*/ 838402 h 3234945"/>
              <a:gd name="connsiteX11" fmla="*/ 849 w 7644538"/>
              <a:gd name="connsiteY11" fmla="*/ 415343 h 3234945"/>
              <a:gd name="connsiteX0" fmla="*/ 849 w 7644538"/>
              <a:gd name="connsiteY0" fmla="*/ 415343 h 3234945"/>
              <a:gd name="connsiteX1" fmla="*/ 540017 w 7644538"/>
              <a:gd name="connsiteY1" fmla="*/ 0 h 3234945"/>
              <a:gd name="connsiteX2" fmla="*/ 7105370 w 7644538"/>
              <a:gd name="connsiteY2" fmla="*/ 0 h 3234945"/>
              <a:gd name="connsiteX3" fmla="*/ 7644538 w 7644538"/>
              <a:gd name="connsiteY3" fmla="*/ 539168 h 3234945"/>
              <a:gd name="connsiteX4" fmla="*/ 7644538 w 7644538"/>
              <a:gd name="connsiteY4" fmla="*/ 2695777 h 3234945"/>
              <a:gd name="connsiteX5" fmla="*/ 7105370 w 7644538"/>
              <a:gd name="connsiteY5" fmla="*/ 3234945 h 3234945"/>
              <a:gd name="connsiteX6" fmla="*/ 4283342 w 7644538"/>
              <a:gd name="connsiteY6" fmla="*/ 3234945 h 3234945"/>
              <a:gd name="connsiteX7" fmla="*/ 4049913 w 7644538"/>
              <a:gd name="connsiteY7" fmla="*/ 2731659 h 3234945"/>
              <a:gd name="connsiteX8" fmla="*/ 4068963 w 7644538"/>
              <a:gd name="connsiteY8" fmla="*/ 1360059 h 3234945"/>
              <a:gd name="connsiteX9" fmla="*/ 3630813 w 7644538"/>
              <a:gd name="connsiteY9" fmla="*/ 807609 h 3234945"/>
              <a:gd name="connsiteX10" fmla="*/ 553299 w 7644538"/>
              <a:gd name="connsiteY10" fmla="*/ 838402 h 3234945"/>
              <a:gd name="connsiteX11" fmla="*/ 849 w 7644538"/>
              <a:gd name="connsiteY11"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283563 w 7644759"/>
              <a:gd name="connsiteY6" fmla="*/ 3234945 h 3234945"/>
              <a:gd name="connsiteX7" fmla="*/ 4050134 w 7644759"/>
              <a:gd name="connsiteY7" fmla="*/ 2731659 h 3234945"/>
              <a:gd name="connsiteX8" fmla="*/ 4069184 w 7644759"/>
              <a:gd name="connsiteY8" fmla="*/ 1360059 h 3234945"/>
              <a:gd name="connsiteX9" fmla="*/ 3631034 w 7644759"/>
              <a:gd name="connsiteY9" fmla="*/ 807609 h 3234945"/>
              <a:gd name="connsiteX10" fmla="*/ 486845 w 7644759"/>
              <a:gd name="connsiteY10" fmla="*/ 838402 h 3234945"/>
              <a:gd name="connsiteX11" fmla="*/ 1070 w 7644759"/>
              <a:gd name="connsiteY11"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359763 w 7644759"/>
              <a:gd name="connsiteY6" fmla="*/ 3234945 h 3234945"/>
              <a:gd name="connsiteX7" fmla="*/ 4050134 w 7644759"/>
              <a:gd name="connsiteY7" fmla="*/ 2731659 h 3234945"/>
              <a:gd name="connsiteX8" fmla="*/ 4069184 w 7644759"/>
              <a:gd name="connsiteY8" fmla="*/ 1360059 h 3234945"/>
              <a:gd name="connsiteX9" fmla="*/ 3631034 w 7644759"/>
              <a:gd name="connsiteY9" fmla="*/ 807609 h 3234945"/>
              <a:gd name="connsiteX10" fmla="*/ 486845 w 7644759"/>
              <a:gd name="connsiteY10" fmla="*/ 838402 h 3234945"/>
              <a:gd name="connsiteX11" fmla="*/ 1070 w 7644759"/>
              <a:gd name="connsiteY11"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069184 w 7644759"/>
              <a:gd name="connsiteY8" fmla="*/ 1360059 h 3234945"/>
              <a:gd name="connsiteX9" fmla="*/ 3631034 w 7644759"/>
              <a:gd name="connsiteY9" fmla="*/ 807609 h 3234945"/>
              <a:gd name="connsiteX10" fmla="*/ 486845 w 7644759"/>
              <a:gd name="connsiteY10" fmla="*/ 838402 h 3234945"/>
              <a:gd name="connsiteX11" fmla="*/ 1070 w 7644759"/>
              <a:gd name="connsiteY11"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069184 w 7644759"/>
              <a:gd name="connsiteY8" fmla="*/ 1360059 h 3234945"/>
              <a:gd name="connsiteX9" fmla="*/ 4090420 w 7644759"/>
              <a:gd name="connsiteY9" fmla="*/ 798498 h 3234945"/>
              <a:gd name="connsiteX10" fmla="*/ 486845 w 7644759"/>
              <a:gd name="connsiteY10" fmla="*/ 838402 h 3234945"/>
              <a:gd name="connsiteX11" fmla="*/ 1070 w 7644759"/>
              <a:gd name="connsiteY11"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069184 w 7644759"/>
              <a:gd name="connsiteY8" fmla="*/ 1360059 h 3234945"/>
              <a:gd name="connsiteX9" fmla="*/ 4517682 w 7644759"/>
              <a:gd name="connsiteY9" fmla="*/ 1273614 h 3234945"/>
              <a:gd name="connsiteX10" fmla="*/ 4090420 w 7644759"/>
              <a:gd name="connsiteY10" fmla="*/ 798498 h 3234945"/>
              <a:gd name="connsiteX11" fmla="*/ 486845 w 7644759"/>
              <a:gd name="connsiteY11" fmla="*/ 838402 h 3234945"/>
              <a:gd name="connsiteX12" fmla="*/ 1070 w 7644759"/>
              <a:gd name="connsiteY12"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556696 w 7644759"/>
              <a:gd name="connsiteY8" fmla="*/ 2325828 h 3234945"/>
              <a:gd name="connsiteX9" fmla="*/ 4517682 w 7644759"/>
              <a:gd name="connsiteY9" fmla="*/ 1273614 h 3234945"/>
              <a:gd name="connsiteX10" fmla="*/ 4090420 w 7644759"/>
              <a:gd name="connsiteY10" fmla="*/ 798498 h 3234945"/>
              <a:gd name="connsiteX11" fmla="*/ 486845 w 7644759"/>
              <a:gd name="connsiteY11" fmla="*/ 838402 h 3234945"/>
              <a:gd name="connsiteX12" fmla="*/ 1070 w 7644759"/>
              <a:gd name="connsiteY12"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556696 w 7644759"/>
              <a:gd name="connsiteY9" fmla="*/ 2325828 h 3234945"/>
              <a:gd name="connsiteX10" fmla="*/ 4517682 w 7644759"/>
              <a:gd name="connsiteY10" fmla="*/ 1273614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556696 w 7644759"/>
              <a:gd name="connsiteY9" fmla="*/ 2325828 h 3234945"/>
              <a:gd name="connsiteX10" fmla="*/ 4517682 w 7644759"/>
              <a:gd name="connsiteY10" fmla="*/ 1273614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556696 w 7644759"/>
              <a:gd name="connsiteY9" fmla="*/ 2325828 h 3234945"/>
              <a:gd name="connsiteX10" fmla="*/ 4517682 w 7644759"/>
              <a:gd name="connsiteY10" fmla="*/ 1273614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517682 w 7644759"/>
              <a:gd name="connsiteY10" fmla="*/ 1273614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517682 w 7644759"/>
              <a:gd name="connsiteY10" fmla="*/ 1273614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090420 w 7644759"/>
              <a:gd name="connsiteY11" fmla="*/ 798498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343551 w 7644759"/>
              <a:gd name="connsiteY11" fmla="*/ 862275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343551 w 7644759"/>
              <a:gd name="connsiteY11" fmla="*/ 862275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352926 w 7644759"/>
              <a:gd name="connsiteY11" fmla="*/ 825831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352926 w 7644759"/>
              <a:gd name="connsiteY11" fmla="*/ 825831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4706700 w 7644759"/>
              <a:gd name="connsiteY9" fmla="*/ 2198274 h 3234945"/>
              <a:gd name="connsiteX10" fmla="*/ 4723937 w 7644759"/>
              <a:gd name="connsiteY10" fmla="*/ 1264503 h 3234945"/>
              <a:gd name="connsiteX11" fmla="*/ 4352926 w 7644759"/>
              <a:gd name="connsiteY11" fmla="*/ 825831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4723937 w 7644759"/>
              <a:gd name="connsiteY10" fmla="*/ 1264503 h 3234945"/>
              <a:gd name="connsiteX11" fmla="*/ 4352926 w 7644759"/>
              <a:gd name="connsiteY11" fmla="*/ 825831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77102 w 7644759"/>
              <a:gd name="connsiteY10" fmla="*/ 1255392 h 3234945"/>
              <a:gd name="connsiteX11" fmla="*/ 4352926 w 7644759"/>
              <a:gd name="connsiteY11" fmla="*/ 825831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77102 w 7644759"/>
              <a:gd name="connsiteY10" fmla="*/ 1255392 h 3234945"/>
              <a:gd name="connsiteX11" fmla="*/ 6096716 w 7644759"/>
              <a:gd name="connsiteY11" fmla="*/ 807609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86477 w 7644759"/>
              <a:gd name="connsiteY10" fmla="*/ 1173393 h 3234945"/>
              <a:gd name="connsiteX11" fmla="*/ 6096716 w 7644759"/>
              <a:gd name="connsiteY11" fmla="*/ 807609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86477 w 7644759"/>
              <a:gd name="connsiteY10" fmla="*/ 1173393 h 3234945"/>
              <a:gd name="connsiteX11" fmla="*/ 6096716 w 7644759"/>
              <a:gd name="connsiteY11" fmla="*/ 807609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86477 w 7644759"/>
              <a:gd name="connsiteY10" fmla="*/ 1173393 h 3234945"/>
              <a:gd name="connsiteX11" fmla="*/ 6096716 w 7644759"/>
              <a:gd name="connsiteY11" fmla="*/ 807609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497366 w 7644759"/>
              <a:gd name="connsiteY9" fmla="*/ 2207385 h 3234945"/>
              <a:gd name="connsiteX10" fmla="*/ 6486477 w 7644759"/>
              <a:gd name="connsiteY10" fmla="*/ 1173393 h 3234945"/>
              <a:gd name="connsiteX11" fmla="*/ 6096716 w 7644759"/>
              <a:gd name="connsiteY11" fmla="*/ 807609 h 3234945"/>
              <a:gd name="connsiteX12" fmla="*/ 486845 w 7644759"/>
              <a:gd name="connsiteY12" fmla="*/ 838402 h 3234945"/>
              <a:gd name="connsiteX13" fmla="*/ 1070 w 7644759"/>
              <a:gd name="connsiteY13"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5923964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5923964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5923964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95846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95846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95846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48970 w 7644759"/>
              <a:gd name="connsiteY9" fmla="*/ 2430714 h 3234945"/>
              <a:gd name="connsiteX10" fmla="*/ 6497366 w 7644759"/>
              <a:gd name="connsiteY10" fmla="*/ 2207385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8 w 7644759"/>
              <a:gd name="connsiteY8" fmla="*/ 2458047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9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9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731659 h 3234945"/>
              <a:gd name="connsiteX8" fmla="*/ 4330179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50134 w 7644759"/>
              <a:gd name="connsiteY7" fmla="*/ 2813658 h 3234945"/>
              <a:gd name="connsiteX8" fmla="*/ 4330179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30179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48970 w 7644759"/>
              <a:gd name="connsiteY9" fmla="*/ 2430714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478616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486477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42729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42729 w 7644759"/>
              <a:gd name="connsiteY11" fmla="*/ 1173393 h 3234945"/>
              <a:gd name="connsiteX12" fmla="*/ 6096716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42729 w 7644759"/>
              <a:gd name="connsiteY11" fmla="*/ 1173393 h 3234945"/>
              <a:gd name="connsiteX12" fmla="*/ 6143592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42729 w 7644759"/>
              <a:gd name="connsiteY11" fmla="*/ 1173393 h 3234945"/>
              <a:gd name="connsiteX12" fmla="*/ 6143592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42729 w 7644759"/>
              <a:gd name="connsiteY11" fmla="*/ 1173393 h 3234945"/>
              <a:gd name="connsiteX12" fmla="*/ 6143592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544242 w 7644759"/>
              <a:gd name="connsiteY10" fmla="*/ 2107164 h 3234945"/>
              <a:gd name="connsiteX11" fmla="*/ 6589605 w 7644759"/>
              <a:gd name="connsiteY11" fmla="*/ 1173393 h 3234945"/>
              <a:gd name="connsiteX12" fmla="*/ 6143592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367680 w 7644759"/>
              <a:gd name="connsiteY8" fmla="*/ 2430714 h 3234945"/>
              <a:gd name="connsiteX9" fmla="*/ 6139595 w 7644759"/>
              <a:gd name="connsiteY9" fmla="*/ 2448936 h 3234945"/>
              <a:gd name="connsiteX10" fmla="*/ 6600494 w 7644759"/>
              <a:gd name="connsiteY10" fmla="*/ 2107164 h 3234945"/>
              <a:gd name="connsiteX11" fmla="*/ 6589605 w 7644759"/>
              <a:gd name="connsiteY11" fmla="*/ 1173393 h 3234945"/>
              <a:gd name="connsiteX12" fmla="*/ 6143592 w 7644759"/>
              <a:gd name="connsiteY12" fmla="*/ 807609 h 3234945"/>
              <a:gd name="connsiteX13" fmla="*/ 486845 w 7644759"/>
              <a:gd name="connsiteY13" fmla="*/ 838402 h 3234945"/>
              <a:gd name="connsiteX14" fmla="*/ 1070 w 7644759"/>
              <a:gd name="connsiteY14"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667600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667600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667600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667600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59213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74063 w 7644759"/>
              <a:gd name="connsiteY6" fmla="*/ 3234945 h 3234945"/>
              <a:gd name="connsiteX7" fmla="*/ 4097010 w 7644759"/>
              <a:gd name="connsiteY7" fmla="*/ 2895657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758711 h 3234945"/>
              <a:gd name="connsiteX9" fmla="*/ 4367680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758711 h 3234945"/>
              <a:gd name="connsiteX9" fmla="*/ 4405181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758711 h 3234945"/>
              <a:gd name="connsiteX9" fmla="*/ 4405181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94934 h 3234945"/>
              <a:gd name="connsiteX9" fmla="*/ 4405181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94934 h 3234945"/>
              <a:gd name="connsiteX9" fmla="*/ 4377056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11873 w 7644759"/>
              <a:gd name="connsiteY8" fmla="*/ 2658490 h 3234945"/>
              <a:gd name="connsiteX9" fmla="*/ 4377056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58490 h 3234945"/>
              <a:gd name="connsiteX9" fmla="*/ 4377056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58490 h 3234945"/>
              <a:gd name="connsiteX9" fmla="*/ 4377056 w 7644759"/>
              <a:gd name="connsiteY9" fmla="*/ 2430714 h 3234945"/>
              <a:gd name="connsiteX10" fmla="*/ 6139595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58490 h 3234945"/>
              <a:gd name="connsiteX9" fmla="*/ 4377056 w 7644759"/>
              <a:gd name="connsiteY9" fmla="*/ 2430714 h 3234945"/>
              <a:gd name="connsiteX10" fmla="*/ 6195847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58490 h 3234945"/>
              <a:gd name="connsiteX9" fmla="*/ 4377056 w 7644759"/>
              <a:gd name="connsiteY9" fmla="*/ 2430714 h 3234945"/>
              <a:gd name="connsiteX10" fmla="*/ 6195847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34945"/>
              <a:gd name="connsiteX1" fmla="*/ 540238 w 7644759"/>
              <a:gd name="connsiteY1" fmla="*/ 0 h 3234945"/>
              <a:gd name="connsiteX2" fmla="*/ 7105591 w 7644759"/>
              <a:gd name="connsiteY2" fmla="*/ 0 h 3234945"/>
              <a:gd name="connsiteX3" fmla="*/ 7644759 w 7644759"/>
              <a:gd name="connsiteY3" fmla="*/ 539168 h 3234945"/>
              <a:gd name="connsiteX4" fmla="*/ 7644759 w 7644759"/>
              <a:gd name="connsiteY4" fmla="*/ 2695777 h 3234945"/>
              <a:gd name="connsiteX5" fmla="*/ 7105591 w 7644759"/>
              <a:gd name="connsiteY5" fmla="*/ 3234945 h 3234945"/>
              <a:gd name="connsiteX6" fmla="*/ 4427187 w 7644759"/>
              <a:gd name="connsiteY6" fmla="*/ 3225834 h 3234945"/>
              <a:gd name="connsiteX7" fmla="*/ 4097010 w 7644759"/>
              <a:gd name="connsiteY7" fmla="*/ 2895657 h 3234945"/>
              <a:gd name="connsiteX8" fmla="*/ 4102498 w 7644759"/>
              <a:gd name="connsiteY8" fmla="*/ 2658490 h 3234945"/>
              <a:gd name="connsiteX9" fmla="*/ 4377056 w 7644759"/>
              <a:gd name="connsiteY9" fmla="*/ 2430714 h 3234945"/>
              <a:gd name="connsiteX10" fmla="*/ 6195847 w 7644759"/>
              <a:gd name="connsiteY10" fmla="*/ 2448936 h 3234945"/>
              <a:gd name="connsiteX11" fmla="*/ 6600494 w 7644759"/>
              <a:gd name="connsiteY11" fmla="*/ 2107164 h 3234945"/>
              <a:gd name="connsiteX12" fmla="*/ 6589605 w 7644759"/>
              <a:gd name="connsiteY12" fmla="*/ 1173393 h 3234945"/>
              <a:gd name="connsiteX13" fmla="*/ 6143592 w 7644759"/>
              <a:gd name="connsiteY13" fmla="*/ 807609 h 3234945"/>
              <a:gd name="connsiteX14" fmla="*/ 486845 w 7644759"/>
              <a:gd name="connsiteY14" fmla="*/ 838402 h 3234945"/>
              <a:gd name="connsiteX15" fmla="*/ 1070 w 7644759"/>
              <a:gd name="connsiteY15" fmla="*/ 415343 h 3234945"/>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695777 h 3271389"/>
              <a:gd name="connsiteX5" fmla="*/ 7105591 w 7644759"/>
              <a:gd name="connsiteY5" fmla="*/ 3234945 h 3271389"/>
              <a:gd name="connsiteX6" fmla="*/ 4427187 w 7644759"/>
              <a:gd name="connsiteY6" fmla="*/ 3271389 h 3271389"/>
              <a:gd name="connsiteX7" fmla="*/ 4097010 w 7644759"/>
              <a:gd name="connsiteY7" fmla="*/ 2895657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695777 h 3271389"/>
              <a:gd name="connsiteX5" fmla="*/ 7105591 w 7644759"/>
              <a:gd name="connsiteY5" fmla="*/ 3271389 h 3271389"/>
              <a:gd name="connsiteX6" fmla="*/ 4427187 w 7644759"/>
              <a:gd name="connsiteY6" fmla="*/ 3271389 h 3271389"/>
              <a:gd name="connsiteX7" fmla="*/ 4097010 w 7644759"/>
              <a:gd name="connsiteY7" fmla="*/ 2895657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768665 h 3271389"/>
              <a:gd name="connsiteX5" fmla="*/ 7105591 w 7644759"/>
              <a:gd name="connsiteY5" fmla="*/ 3271389 h 3271389"/>
              <a:gd name="connsiteX6" fmla="*/ 4427187 w 7644759"/>
              <a:gd name="connsiteY6" fmla="*/ 3271389 h 3271389"/>
              <a:gd name="connsiteX7" fmla="*/ 4097010 w 7644759"/>
              <a:gd name="connsiteY7" fmla="*/ 2895657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768665 h 3271389"/>
              <a:gd name="connsiteX5" fmla="*/ 7143092 w 7644759"/>
              <a:gd name="connsiteY5" fmla="*/ 3271389 h 3271389"/>
              <a:gd name="connsiteX6" fmla="*/ 4427187 w 7644759"/>
              <a:gd name="connsiteY6" fmla="*/ 3271389 h 3271389"/>
              <a:gd name="connsiteX7" fmla="*/ 4097010 w 7644759"/>
              <a:gd name="connsiteY7" fmla="*/ 2895657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768665 h 3271389"/>
              <a:gd name="connsiteX5" fmla="*/ 7143092 w 7644759"/>
              <a:gd name="connsiteY5" fmla="*/ 3271389 h 3271389"/>
              <a:gd name="connsiteX6" fmla="*/ 4427187 w 7644759"/>
              <a:gd name="connsiteY6" fmla="*/ 3271389 h 3271389"/>
              <a:gd name="connsiteX7" fmla="*/ 4087635 w 7644759"/>
              <a:gd name="connsiteY7" fmla="*/ 2941212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768665 h 3271389"/>
              <a:gd name="connsiteX5" fmla="*/ 7143092 w 7644759"/>
              <a:gd name="connsiteY5" fmla="*/ 3271389 h 3271389"/>
              <a:gd name="connsiteX6" fmla="*/ 4427187 w 7644759"/>
              <a:gd name="connsiteY6" fmla="*/ 3271389 h 3271389"/>
              <a:gd name="connsiteX7" fmla="*/ 4087635 w 7644759"/>
              <a:gd name="connsiteY7" fmla="*/ 2941212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271389"/>
              <a:gd name="connsiteX1" fmla="*/ 540238 w 7644759"/>
              <a:gd name="connsiteY1" fmla="*/ 0 h 3271389"/>
              <a:gd name="connsiteX2" fmla="*/ 7105591 w 7644759"/>
              <a:gd name="connsiteY2" fmla="*/ 0 h 3271389"/>
              <a:gd name="connsiteX3" fmla="*/ 7644759 w 7644759"/>
              <a:gd name="connsiteY3" fmla="*/ 539168 h 3271389"/>
              <a:gd name="connsiteX4" fmla="*/ 7644759 w 7644759"/>
              <a:gd name="connsiteY4" fmla="*/ 2768665 h 3271389"/>
              <a:gd name="connsiteX5" fmla="*/ 7143092 w 7644759"/>
              <a:gd name="connsiteY5" fmla="*/ 3271389 h 3271389"/>
              <a:gd name="connsiteX6" fmla="*/ 4427187 w 7644759"/>
              <a:gd name="connsiteY6" fmla="*/ 3271389 h 3271389"/>
              <a:gd name="connsiteX7" fmla="*/ 4106385 w 7644759"/>
              <a:gd name="connsiteY7" fmla="*/ 2941212 h 3271389"/>
              <a:gd name="connsiteX8" fmla="*/ 4102498 w 7644759"/>
              <a:gd name="connsiteY8" fmla="*/ 2658490 h 3271389"/>
              <a:gd name="connsiteX9" fmla="*/ 4377056 w 7644759"/>
              <a:gd name="connsiteY9" fmla="*/ 2430714 h 3271389"/>
              <a:gd name="connsiteX10" fmla="*/ 6195847 w 7644759"/>
              <a:gd name="connsiteY10" fmla="*/ 2448936 h 3271389"/>
              <a:gd name="connsiteX11" fmla="*/ 6600494 w 7644759"/>
              <a:gd name="connsiteY11" fmla="*/ 2107164 h 3271389"/>
              <a:gd name="connsiteX12" fmla="*/ 6589605 w 7644759"/>
              <a:gd name="connsiteY12" fmla="*/ 1173393 h 3271389"/>
              <a:gd name="connsiteX13" fmla="*/ 6143592 w 7644759"/>
              <a:gd name="connsiteY13" fmla="*/ 807609 h 3271389"/>
              <a:gd name="connsiteX14" fmla="*/ 486845 w 7644759"/>
              <a:gd name="connsiteY14" fmla="*/ 838402 h 3271389"/>
              <a:gd name="connsiteX15" fmla="*/ 1070 w 7644759"/>
              <a:gd name="connsiteY15" fmla="*/ 415343 h 3271389"/>
              <a:gd name="connsiteX0" fmla="*/ 1070 w 7644759"/>
              <a:gd name="connsiteY0" fmla="*/ 415343 h 3344277"/>
              <a:gd name="connsiteX1" fmla="*/ 540238 w 7644759"/>
              <a:gd name="connsiteY1" fmla="*/ 0 h 3344277"/>
              <a:gd name="connsiteX2" fmla="*/ 7105591 w 7644759"/>
              <a:gd name="connsiteY2" fmla="*/ 0 h 3344277"/>
              <a:gd name="connsiteX3" fmla="*/ 7644759 w 7644759"/>
              <a:gd name="connsiteY3" fmla="*/ 539168 h 3344277"/>
              <a:gd name="connsiteX4" fmla="*/ 7644759 w 7644759"/>
              <a:gd name="connsiteY4" fmla="*/ 2768665 h 3344277"/>
              <a:gd name="connsiteX5" fmla="*/ 7143092 w 7644759"/>
              <a:gd name="connsiteY5" fmla="*/ 3271389 h 3344277"/>
              <a:gd name="connsiteX6" fmla="*/ 4427187 w 7644759"/>
              <a:gd name="connsiteY6" fmla="*/ 3344277 h 3344277"/>
              <a:gd name="connsiteX7" fmla="*/ 4106385 w 7644759"/>
              <a:gd name="connsiteY7" fmla="*/ 2941212 h 3344277"/>
              <a:gd name="connsiteX8" fmla="*/ 4102498 w 7644759"/>
              <a:gd name="connsiteY8" fmla="*/ 2658490 h 3344277"/>
              <a:gd name="connsiteX9" fmla="*/ 4377056 w 7644759"/>
              <a:gd name="connsiteY9" fmla="*/ 2430714 h 3344277"/>
              <a:gd name="connsiteX10" fmla="*/ 6195847 w 7644759"/>
              <a:gd name="connsiteY10" fmla="*/ 2448936 h 3344277"/>
              <a:gd name="connsiteX11" fmla="*/ 6600494 w 7644759"/>
              <a:gd name="connsiteY11" fmla="*/ 2107164 h 3344277"/>
              <a:gd name="connsiteX12" fmla="*/ 6589605 w 7644759"/>
              <a:gd name="connsiteY12" fmla="*/ 1173393 h 3344277"/>
              <a:gd name="connsiteX13" fmla="*/ 6143592 w 7644759"/>
              <a:gd name="connsiteY13" fmla="*/ 807609 h 3344277"/>
              <a:gd name="connsiteX14" fmla="*/ 486845 w 7644759"/>
              <a:gd name="connsiteY14" fmla="*/ 838402 h 3344277"/>
              <a:gd name="connsiteX15" fmla="*/ 1070 w 7644759"/>
              <a:gd name="connsiteY15" fmla="*/ 415343 h 3344277"/>
              <a:gd name="connsiteX0" fmla="*/ 1070 w 7644759"/>
              <a:gd name="connsiteY0" fmla="*/ 415343 h 3444498"/>
              <a:gd name="connsiteX1" fmla="*/ 540238 w 7644759"/>
              <a:gd name="connsiteY1" fmla="*/ 0 h 3444498"/>
              <a:gd name="connsiteX2" fmla="*/ 7105591 w 7644759"/>
              <a:gd name="connsiteY2" fmla="*/ 0 h 3444498"/>
              <a:gd name="connsiteX3" fmla="*/ 7644759 w 7644759"/>
              <a:gd name="connsiteY3" fmla="*/ 539168 h 3444498"/>
              <a:gd name="connsiteX4" fmla="*/ 7644759 w 7644759"/>
              <a:gd name="connsiteY4" fmla="*/ 2768665 h 3444498"/>
              <a:gd name="connsiteX5" fmla="*/ 7161842 w 7644759"/>
              <a:gd name="connsiteY5" fmla="*/ 3444498 h 3444498"/>
              <a:gd name="connsiteX6" fmla="*/ 4427187 w 7644759"/>
              <a:gd name="connsiteY6" fmla="*/ 3344277 h 3444498"/>
              <a:gd name="connsiteX7" fmla="*/ 4106385 w 7644759"/>
              <a:gd name="connsiteY7" fmla="*/ 2941212 h 3444498"/>
              <a:gd name="connsiteX8" fmla="*/ 4102498 w 7644759"/>
              <a:gd name="connsiteY8" fmla="*/ 2658490 h 3444498"/>
              <a:gd name="connsiteX9" fmla="*/ 4377056 w 7644759"/>
              <a:gd name="connsiteY9" fmla="*/ 2430714 h 3444498"/>
              <a:gd name="connsiteX10" fmla="*/ 6195847 w 7644759"/>
              <a:gd name="connsiteY10" fmla="*/ 2448936 h 3444498"/>
              <a:gd name="connsiteX11" fmla="*/ 6600494 w 7644759"/>
              <a:gd name="connsiteY11" fmla="*/ 2107164 h 3444498"/>
              <a:gd name="connsiteX12" fmla="*/ 6589605 w 7644759"/>
              <a:gd name="connsiteY12" fmla="*/ 1173393 h 3444498"/>
              <a:gd name="connsiteX13" fmla="*/ 6143592 w 7644759"/>
              <a:gd name="connsiteY13" fmla="*/ 807609 h 3444498"/>
              <a:gd name="connsiteX14" fmla="*/ 486845 w 7644759"/>
              <a:gd name="connsiteY14" fmla="*/ 838402 h 3444498"/>
              <a:gd name="connsiteX15" fmla="*/ 1070 w 7644759"/>
              <a:gd name="connsiteY15" fmla="*/ 415343 h 3444498"/>
              <a:gd name="connsiteX0" fmla="*/ 1070 w 7644759"/>
              <a:gd name="connsiteY0" fmla="*/ 415343 h 3444498"/>
              <a:gd name="connsiteX1" fmla="*/ 540238 w 7644759"/>
              <a:gd name="connsiteY1" fmla="*/ 0 h 3444498"/>
              <a:gd name="connsiteX2" fmla="*/ 7105591 w 7644759"/>
              <a:gd name="connsiteY2" fmla="*/ 0 h 3444498"/>
              <a:gd name="connsiteX3" fmla="*/ 7644759 w 7644759"/>
              <a:gd name="connsiteY3" fmla="*/ 539168 h 3444498"/>
              <a:gd name="connsiteX4" fmla="*/ 7644759 w 7644759"/>
              <a:gd name="connsiteY4" fmla="*/ 2768665 h 3444498"/>
              <a:gd name="connsiteX5" fmla="*/ 7161842 w 7644759"/>
              <a:gd name="connsiteY5" fmla="*/ 3444498 h 3444498"/>
              <a:gd name="connsiteX6" fmla="*/ 4427187 w 7644759"/>
              <a:gd name="connsiteY6" fmla="*/ 3417165 h 3444498"/>
              <a:gd name="connsiteX7" fmla="*/ 4106385 w 7644759"/>
              <a:gd name="connsiteY7" fmla="*/ 2941212 h 3444498"/>
              <a:gd name="connsiteX8" fmla="*/ 4102498 w 7644759"/>
              <a:gd name="connsiteY8" fmla="*/ 2658490 h 3444498"/>
              <a:gd name="connsiteX9" fmla="*/ 4377056 w 7644759"/>
              <a:gd name="connsiteY9" fmla="*/ 2430714 h 3444498"/>
              <a:gd name="connsiteX10" fmla="*/ 6195847 w 7644759"/>
              <a:gd name="connsiteY10" fmla="*/ 2448936 h 3444498"/>
              <a:gd name="connsiteX11" fmla="*/ 6600494 w 7644759"/>
              <a:gd name="connsiteY11" fmla="*/ 2107164 h 3444498"/>
              <a:gd name="connsiteX12" fmla="*/ 6589605 w 7644759"/>
              <a:gd name="connsiteY12" fmla="*/ 1173393 h 3444498"/>
              <a:gd name="connsiteX13" fmla="*/ 6143592 w 7644759"/>
              <a:gd name="connsiteY13" fmla="*/ 807609 h 3444498"/>
              <a:gd name="connsiteX14" fmla="*/ 486845 w 7644759"/>
              <a:gd name="connsiteY14" fmla="*/ 838402 h 3444498"/>
              <a:gd name="connsiteX15" fmla="*/ 1070 w 7644759"/>
              <a:gd name="connsiteY15" fmla="*/ 415343 h 3444498"/>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44759 w 7644759"/>
              <a:gd name="connsiteY4" fmla="*/ 2768665 h 3417165"/>
              <a:gd name="connsiteX5" fmla="*/ 7189968 w 7644759"/>
              <a:gd name="connsiteY5" fmla="*/ 3417165 h 3417165"/>
              <a:gd name="connsiteX6" fmla="*/ 4427187 w 7644759"/>
              <a:gd name="connsiteY6" fmla="*/ 3417165 h 3417165"/>
              <a:gd name="connsiteX7" fmla="*/ 4106385 w 7644759"/>
              <a:gd name="connsiteY7" fmla="*/ 2941212 h 3417165"/>
              <a:gd name="connsiteX8" fmla="*/ 4102498 w 7644759"/>
              <a:gd name="connsiteY8" fmla="*/ 2658490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2941212 h 3417165"/>
              <a:gd name="connsiteX8" fmla="*/ 4102498 w 7644759"/>
              <a:gd name="connsiteY8" fmla="*/ 2658490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4102498 w 7644759"/>
              <a:gd name="connsiteY8" fmla="*/ 2658490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4102498 w 7644759"/>
              <a:gd name="connsiteY8" fmla="*/ 2658490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4102498 w 7644759"/>
              <a:gd name="connsiteY8" fmla="*/ 2658490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4102498 w 7644759"/>
              <a:gd name="connsiteY8" fmla="*/ 2713156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4102498 w 7644759"/>
              <a:gd name="connsiteY8" fmla="*/ 2713156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3043099 w 7644759"/>
              <a:gd name="connsiteY8" fmla="*/ 2685823 h 3417165"/>
              <a:gd name="connsiteX9" fmla="*/ 4377056 w 7644759"/>
              <a:gd name="connsiteY9" fmla="*/ 2430714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3043099 w 7644759"/>
              <a:gd name="connsiteY8" fmla="*/ 2685823 h 3417165"/>
              <a:gd name="connsiteX9" fmla="*/ 3402033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106385 w 7644759"/>
              <a:gd name="connsiteY7" fmla="*/ 3077877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90748 w 7644759"/>
              <a:gd name="connsiteY7" fmla="*/ 3105210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90748 w 7644759"/>
              <a:gd name="connsiteY7" fmla="*/ 3105210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90748 w 7644759"/>
              <a:gd name="connsiteY7" fmla="*/ 3105210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71998 w 7644759"/>
              <a:gd name="connsiteY7" fmla="*/ 3178098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71998 w 7644759"/>
              <a:gd name="connsiteY7" fmla="*/ 3178098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571998 w 7644759"/>
              <a:gd name="connsiteY7" fmla="*/ 3178098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421994 w 7644759"/>
              <a:gd name="connsiteY7" fmla="*/ 3132543 h 3417165"/>
              <a:gd name="connsiteX8" fmla="*/ 3043099 w 7644759"/>
              <a:gd name="connsiteY8" fmla="*/ 2685823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3421994 w 7644759"/>
              <a:gd name="connsiteY7" fmla="*/ 3132543 h 3417165"/>
              <a:gd name="connsiteX8" fmla="*/ 3043099 w 7644759"/>
              <a:gd name="connsiteY8" fmla="*/ 2722267 h 3417165"/>
              <a:gd name="connsiteX9" fmla="*/ 3458284 w 7644759"/>
              <a:gd name="connsiteY9" fmla="*/ 2421603 h 3417165"/>
              <a:gd name="connsiteX10" fmla="*/ 6195847 w 7644759"/>
              <a:gd name="connsiteY10" fmla="*/ 2448936 h 3417165"/>
              <a:gd name="connsiteX11" fmla="*/ 6600494 w 7644759"/>
              <a:gd name="connsiteY11" fmla="*/ 2107164 h 3417165"/>
              <a:gd name="connsiteX12" fmla="*/ 6589605 w 7644759"/>
              <a:gd name="connsiteY12" fmla="*/ 1173393 h 3417165"/>
              <a:gd name="connsiteX13" fmla="*/ 6143592 w 7644759"/>
              <a:gd name="connsiteY13" fmla="*/ 807609 h 3417165"/>
              <a:gd name="connsiteX14" fmla="*/ 486845 w 7644759"/>
              <a:gd name="connsiteY14" fmla="*/ 838402 h 3417165"/>
              <a:gd name="connsiteX15" fmla="*/ 1070 w 7644759"/>
              <a:gd name="connsiteY15"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069044 w 7644759"/>
              <a:gd name="connsiteY7" fmla="*/ 3332705 h 3417165"/>
              <a:gd name="connsiteX8" fmla="*/ 3421994 w 7644759"/>
              <a:gd name="connsiteY8" fmla="*/ 3132543 h 3417165"/>
              <a:gd name="connsiteX9" fmla="*/ 3043099 w 7644759"/>
              <a:gd name="connsiteY9" fmla="*/ 2722267 h 3417165"/>
              <a:gd name="connsiteX10" fmla="*/ 3458284 w 7644759"/>
              <a:gd name="connsiteY10" fmla="*/ 2421603 h 3417165"/>
              <a:gd name="connsiteX11" fmla="*/ 6195847 w 7644759"/>
              <a:gd name="connsiteY11" fmla="*/ 2448936 h 3417165"/>
              <a:gd name="connsiteX12" fmla="*/ 6600494 w 7644759"/>
              <a:gd name="connsiteY12" fmla="*/ 2107164 h 3417165"/>
              <a:gd name="connsiteX13" fmla="*/ 6589605 w 7644759"/>
              <a:gd name="connsiteY13" fmla="*/ 1173393 h 3417165"/>
              <a:gd name="connsiteX14" fmla="*/ 6143592 w 7644759"/>
              <a:gd name="connsiteY14" fmla="*/ 807609 h 3417165"/>
              <a:gd name="connsiteX15" fmla="*/ 486845 w 7644759"/>
              <a:gd name="connsiteY15" fmla="*/ 838402 h 3417165"/>
              <a:gd name="connsiteX16" fmla="*/ 1070 w 7644759"/>
              <a:gd name="connsiteY16" fmla="*/ 415343 h 3417165"/>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427187 w 7644759"/>
              <a:gd name="connsiteY6" fmla="*/ 3417165 h 3417165"/>
              <a:gd name="connsiteX7" fmla="*/ 4069044 w 7644759"/>
              <a:gd name="connsiteY7" fmla="*/ 3332705 h 3417165"/>
              <a:gd name="connsiteX8" fmla="*/ 3421994 w 7644759"/>
              <a:gd name="connsiteY8" fmla="*/ 3132543 h 3417165"/>
              <a:gd name="connsiteX9" fmla="*/ 3043099 w 7644759"/>
              <a:gd name="connsiteY9" fmla="*/ 2722267 h 3417165"/>
              <a:gd name="connsiteX10" fmla="*/ 3458284 w 7644759"/>
              <a:gd name="connsiteY10" fmla="*/ 2421603 h 3417165"/>
              <a:gd name="connsiteX11" fmla="*/ 6195847 w 7644759"/>
              <a:gd name="connsiteY11" fmla="*/ 2448936 h 3417165"/>
              <a:gd name="connsiteX12" fmla="*/ 6600494 w 7644759"/>
              <a:gd name="connsiteY12" fmla="*/ 2107164 h 3417165"/>
              <a:gd name="connsiteX13" fmla="*/ 6589605 w 7644759"/>
              <a:gd name="connsiteY13" fmla="*/ 1173393 h 3417165"/>
              <a:gd name="connsiteX14" fmla="*/ 6143592 w 7644759"/>
              <a:gd name="connsiteY14" fmla="*/ 807609 h 3417165"/>
              <a:gd name="connsiteX15" fmla="*/ 486845 w 7644759"/>
              <a:gd name="connsiteY15" fmla="*/ 838402 h 3417165"/>
              <a:gd name="connsiteX16" fmla="*/ 1070 w 7644759"/>
              <a:gd name="connsiteY16" fmla="*/ 415343 h 3417165"/>
              <a:gd name="connsiteX0" fmla="*/ 1070 w 7644759"/>
              <a:gd name="connsiteY0" fmla="*/ 415343 h 3417453"/>
              <a:gd name="connsiteX1" fmla="*/ 540238 w 7644759"/>
              <a:gd name="connsiteY1" fmla="*/ 0 h 3417453"/>
              <a:gd name="connsiteX2" fmla="*/ 7105591 w 7644759"/>
              <a:gd name="connsiteY2" fmla="*/ 0 h 3417453"/>
              <a:gd name="connsiteX3" fmla="*/ 7644759 w 7644759"/>
              <a:gd name="connsiteY3" fmla="*/ 539168 h 3417453"/>
              <a:gd name="connsiteX4" fmla="*/ 7635384 w 7644759"/>
              <a:gd name="connsiteY4" fmla="*/ 2950885 h 3417453"/>
              <a:gd name="connsiteX5" fmla="*/ 7189968 w 7644759"/>
              <a:gd name="connsiteY5" fmla="*/ 3417165 h 3417453"/>
              <a:gd name="connsiteX6" fmla="*/ 4427187 w 7644759"/>
              <a:gd name="connsiteY6" fmla="*/ 3417165 h 3417453"/>
              <a:gd name="connsiteX7" fmla="*/ 4069044 w 7644759"/>
              <a:gd name="connsiteY7" fmla="*/ 3332705 h 3417453"/>
              <a:gd name="connsiteX8" fmla="*/ 3421994 w 7644759"/>
              <a:gd name="connsiteY8" fmla="*/ 3132543 h 3417453"/>
              <a:gd name="connsiteX9" fmla="*/ 3043099 w 7644759"/>
              <a:gd name="connsiteY9" fmla="*/ 2722267 h 3417453"/>
              <a:gd name="connsiteX10" fmla="*/ 3458284 w 7644759"/>
              <a:gd name="connsiteY10" fmla="*/ 2421603 h 3417453"/>
              <a:gd name="connsiteX11" fmla="*/ 6195847 w 7644759"/>
              <a:gd name="connsiteY11" fmla="*/ 2448936 h 3417453"/>
              <a:gd name="connsiteX12" fmla="*/ 6600494 w 7644759"/>
              <a:gd name="connsiteY12" fmla="*/ 2107164 h 3417453"/>
              <a:gd name="connsiteX13" fmla="*/ 6589605 w 7644759"/>
              <a:gd name="connsiteY13" fmla="*/ 1173393 h 3417453"/>
              <a:gd name="connsiteX14" fmla="*/ 6143592 w 7644759"/>
              <a:gd name="connsiteY14" fmla="*/ 807609 h 3417453"/>
              <a:gd name="connsiteX15" fmla="*/ 486845 w 7644759"/>
              <a:gd name="connsiteY15" fmla="*/ 838402 h 3417453"/>
              <a:gd name="connsiteX16" fmla="*/ 1070 w 7644759"/>
              <a:gd name="connsiteY16" fmla="*/ 415343 h 3417453"/>
              <a:gd name="connsiteX0" fmla="*/ 1070 w 7644759"/>
              <a:gd name="connsiteY0" fmla="*/ 415343 h 3417453"/>
              <a:gd name="connsiteX1" fmla="*/ 540238 w 7644759"/>
              <a:gd name="connsiteY1" fmla="*/ 0 h 3417453"/>
              <a:gd name="connsiteX2" fmla="*/ 7105591 w 7644759"/>
              <a:gd name="connsiteY2" fmla="*/ 0 h 3417453"/>
              <a:gd name="connsiteX3" fmla="*/ 7644759 w 7644759"/>
              <a:gd name="connsiteY3" fmla="*/ 539168 h 3417453"/>
              <a:gd name="connsiteX4" fmla="*/ 7635384 w 7644759"/>
              <a:gd name="connsiteY4" fmla="*/ 2950885 h 3417453"/>
              <a:gd name="connsiteX5" fmla="*/ 7189968 w 7644759"/>
              <a:gd name="connsiteY5" fmla="*/ 3417165 h 3417453"/>
              <a:gd name="connsiteX6" fmla="*/ 4427187 w 7644759"/>
              <a:gd name="connsiteY6" fmla="*/ 3417165 h 3417453"/>
              <a:gd name="connsiteX7" fmla="*/ 4022168 w 7644759"/>
              <a:gd name="connsiteY7" fmla="*/ 3332706 h 3417453"/>
              <a:gd name="connsiteX8" fmla="*/ 3421994 w 7644759"/>
              <a:gd name="connsiteY8" fmla="*/ 3132543 h 3417453"/>
              <a:gd name="connsiteX9" fmla="*/ 3043099 w 7644759"/>
              <a:gd name="connsiteY9" fmla="*/ 2722267 h 3417453"/>
              <a:gd name="connsiteX10" fmla="*/ 3458284 w 7644759"/>
              <a:gd name="connsiteY10" fmla="*/ 2421603 h 3417453"/>
              <a:gd name="connsiteX11" fmla="*/ 6195847 w 7644759"/>
              <a:gd name="connsiteY11" fmla="*/ 2448936 h 3417453"/>
              <a:gd name="connsiteX12" fmla="*/ 6600494 w 7644759"/>
              <a:gd name="connsiteY12" fmla="*/ 2107164 h 3417453"/>
              <a:gd name="connsiteX13" fmla="*/ 6589605 w 7644759"/>
              <a:gd name="connsiteY13" fmla="*/ 1173393 h 3417453"/>
              <a:gd name="connsiteX14" fmla="*/ 6143592 w 7644759"/>
              <a:gd name="connsiteY14" fmla="*/ 807609 h 3417453"/>
              <a:gd name="connsiteX15" fmla="*/ 486845 w 7644759"/>
              <a:gd name="connsiteY15" fmla="*/ 838402 h 3417453"/>
              <a:gd name="connsiteX16" fmla="*/ 1070 w 7644759"/>
              <a:gd name="connsiteY16" fmla="*/ 415343 h 3417453"/>
              <a:gd name="connsiteX0" fmla="*/ 1070 w 7644759"/>
              <a:gd name="connsiteY0" fmla="*/ 415343 h 3417453"/>
              <a:gd name="connsiteX1" fmla="*/ 540238 w 7644759"/>
              <a:gd name="connsiteY1" fmla="*/ 0 h 3417453"/>
              <a:gd name="connsiteX2" fmla="*/ 7105591 w 7644759"/>
              <a:gd name="connsiteY2" fmla="*/ 0 h 3417453"/>
              <a:gd name="connsiteX3" fmla="*/ 7644759 w 7644759"/>
              <a:gd name="connsiteY3" fmla="*/ 539168 h 3417453"/>
              <a:gd name="connsiteX4" fmla="*/ 7635384 w 7644759"/>
              <a:gd name="connsiteY4" fmla="*/ 2950885 h 3417453"/>
              <a:gd name="connsiteX5" fmla="*/ 7189968 w 7644759"/>
              <a:gd name="connsiteY5" fmla="*/ 3417165 h 3417453"/>
              <a:gd name="connsiteX6" fmla="*/ 4427187 w 7644759"/>
              <a:gd name="connsiteY6" fmla="*/ 3417165 h 3417453"/>
              <a:gd name="connsiteX7" fmla="*/ 4022168 w 7644759"/>
              <a:gd name="connsiteY7" fmla="*/ 3332706 h 3417453"/>
              <a:gd name="connsiteX8" fmla="*/ 3421994 w 7644759"/>
              <a:gd name="connsiteY8" fmla="*/ 3132543 h 3417453"/>
              <a:gd name="connsiteX9" fmla="*/ 3043099 w 7644759"/>
              <a:gd name="connsiteY9" fmla="*/ 2722267 h 3417453"/>
              <a:gd name="connsiteX10" fmla="*/ 3458284 w 7644759"/>
              <a:gd name="connsiteY10" fmla="*/ 2421603 h 3417453"/>
              <a:gd name="connsiteX11" fmla="*/ 6195847 w 7644759"/>
              <a:gd name="connsiteY11" fmla="*/ 2448936 h 3417453"/>
              <a:gd name="connsiteX12" fmla="*/ 6600494 w 7644759"/>
              <a:gd name="connsiteY12" fmla="*/ 2107164 h 3417453"/>
              <a:gd name="connsiteX13" fmla="*/ 6589605 w 7644759"/>
              <a:gd name="connsiteY13" fmla="*/ 1173393 h 3417453"/>
              <a:gd name="connsiteX14" fmla="*/ 6143592 w 7644759"/>
              <a:gd name="connsiteY14" fmla="*/ 807609 h 3417453"/>
              <a:gd name="connsiteX15" fmla="*/ 486845 w 7644759"/>
              <a:gd name="connsiteY15" fmla="*/ 838402 h 3417453"/>
              <a:gd name="connsiteX16" fmla="*/ 1070 w 7644759"/>
              <a:gd name="connsiteY16" fmla="*/ 415343 h 3417453"/>
              <a:gd name="connsiteX0" fmla="*/ 1070 w 7644759"/>
              <a:gd name="connsiteY0" fmla="*/ 415343 h 3417308"/>
              <a:gd name="connsiteX1" fmla="*/ 540238 w 7644759"/>
              <a:gd name="connsiteY1" fmla="*/ 0 h 3417308"/>
              <a:gd name="connsiteX2" fmla="*/ 7105591 w 7644759"/>
              <a:gd name="connsiteY2" fmla="*/ 0 h 3417308"/>
              <a:gd name="connsiteX3" fmla="*/ 7644759 w 7644759"/>
              <a:gd name="connsiteY3" fmla="*/ 539168 h 3417308"/>
              <a:gd name="connsiteX4" fmla="*/ 7635384 w 7644759"/>
              <a:gd name="connsiteY4" fmla="*/ 2950885 h 3417308"/>
              <a:gd name="connsiteX5" fmla="*/ 7189968 w 7644759"/>
              <a:gd name="connsiteY5" fmla="*/ 3417165 h 3417308"/>
              <a:gd name="connsiteX6" fmla="*/ 4427187 w 7644759"/>
              <a:gd name="connsiteY6" fmla="*/ 3417165 h 3417308"/>
              <a:gd name="connsiteX7" fmla="*/ 3872164 w 7644759"/>
              <a:gd name="connsiteY7" fmla="*/ 3287152 h 3417308"/>
              <a:gd name="connsiteX8" fmla="*/ 3421994 w 7644759"/>
              <a:gd name="connsiteY8" fmla="*/ 3132543 h 3417308"/>
              <a:gd name="connsiteX9" fmla="*/ 3043099 w 7644759"/>
              <a:gd name="connsiteY9" fmla="*/ 2722267 h 3417308"/>
              <a:gd name="connsiteX10" fmla="*/ 3458284 w 7644759"/>
              <a:gd name="connsiteY10" fmla="*/ 2421603 h 3417308"/>
              <a:gd name="connsiteX11" fmla="*/ 6195847 w 7644759"/>
              <a:gd name="connsiteY11" fmla="*/ 2448936 h 3417308"/>
              <a:gd name="connsiteX12" fmla="*/ 6600494 w 7644759"/>
              <a:gd name="connsiteY12" fmla="*/ 2107164 h 3417308"/>
              <a:gd name="connsiteX13" fmla="*/ 6589605 w 7644759"/>
              <a:gd name="connsiteY13" fmla="*/ 1173393 h 3417308"/>
              <a:gd name="connsiteX14" fmla="*/ 6143592 w 7644759"/>
              <a:gd name="connsiteY14" fmla="*/ 807609 h 3417308"/>
              <a:gd name="connsiteX15" fmla="*/ 486845 w 7644759"/>
              <a:gd name="connsiteY15" fmla="*/ 838402 h 3417308"/>
              <a:gd name="connsiteX16" fmla="*/ 1070 w 7644759"/>
              <a:gd name="connsiteY16" fmla="*/ 415343 h 3417308"/>
              <a:gd name="connsiteX0" fmla="*/ 1070 w 7644759"/>
              <a:gd name="connsiteY0" fmla="*/ 415343 h 3417165"/>
              <a:gd name="connsiteX1" fmla="*/ 540238 w 7644759"/>
              <a:gd name="connsiteY1" fmla="*/ 0 h 3417165"/>
              <a:gd name="connsiteX2" fmla="*/ 7105591 w 7644759"/>
              <a:gd name="connsiteY2" fmla="*/ 0 h 3417165"/>
              <a:gd name="connsiteX3" fmla="*/ 7644759 w 7644759"/>
              <a:gd name="connsiteY3" fmla="*/ 539168 h 3417165"/>
              <a:gd name="connsiteX4" fmla="*/ 7635384 w 7644759"/>
              <a:gd name="connsiteY4" fmla="*/ 2950885 h 3417165"/>
              <a:gd name="connsiteX5" fmla="*/ 7189968 w 7644759"/>
              <a:gd name="connsiteY5" fmla="*/ 3417165 h 3417165"/>
              <a:gd name="connsiteX6" fmla="*/ 4586565 w 7644759"/>
              <a:gd name="connsiteY6" fmla="*/ 3408054 h 3417165"/>
              <a:gd name="connsiteX7" fmla="*/ 3872164 w 7644759"/>
              <a:gd name="connsiteY7" fmla="*/ 3287152 h 3417165"/>
              <a:gd name="connsiteX8" fmla="*/ 3421994 w 7644759"/>
              <a:gd name="connsiteY8" fmla="*/ 3132543 h 3417165"/>
              <a:gd name="connsiteX9" fmla="*/ 3043099 w 7644759"/>
              <a:gd name="connsiteY9" fmla="*/ 2722267 h 3417165"/>
              <a:gd name="connsiteX10" fmla="*/ 3458284 w 7644759"/>
              <a:gd name="connsiteY10" fmla="*/ 2421603 h 3417165"/>
              <a:gd name="connsiteX11" fmla="*/ 6195847 w 7644759"/>
              <a:gd name="connsiteY11" fmla="*/ 2448936 h 3417165"/>
              <a:gd name="connsiteX12" fmla="*/ 6600494 w 7644759"/>
              <a:gd name="connsiteY12" fmla="*/ 2107164 h 3417165"/>
              <a:gd name="connsiteX13" fmla="*/ 6589605 w 7644759"/>
              <a:gd name="connsiteY13" fmla="*/ 1173393 h 3417165"/>
              <a:gd name="connsiteX14" fmla="*/ 6143592 w 7644759"/>
              <a:gd name="connsiteY14" fmla="*/ 807609 h 3417165"/>
              <a:gd name="connsiteX15" fmla="*/ 486845 w 7644759"/>
              <a:gd name="connsiteY15" fmla="*/ 838402 h 3417165"/>
              <a:gd name="connsiteX16" fmla="*/ 1070 w 7644759"/>
              <a:gd name="connsiteY16" fmla="*/ 415343 h 3417165"/>
              <a:gd name="connsiteX0" fmla="*/ 1070 w 7644759"/>
              <a:gd name="connsiteY0" fmla="*/ 415343 h 3426406"/>
              <a:gd name="connsiteX1" fmla="*/ 540238 w 7644759"/>
              <a:gd name="connsiteY1" fmla="*/ 0 h 3426406"/>
              <a:gd name="connsiteX2" fmla="*/ 7105591 w 7644759"/>
              <a:gd name="connsiteY2" fmla="*/ 0 h 3426406"/>
              <a:gd name="connsiteX3" fmla="*/ 7644759 w 7644759"/>
              <a:gd name="connsiteY3" fmla="*/ 539168 h 3426406"/>
              <a:gd name="connsiteX4" fmla="*/ 7635384 w 7644759"/>
              <a:gd name="connsiteY4" fmla="*/ 2950885 h 3426406"/>
              <a:gd name="connsiteX5" fmla="*/ 7189968 w 7644759"/>
              <a:gd name="connsiteY5" fmla="*/ 3417165 h 3426406"/>
              <a:gd name="connsiteX6" fmla="*/ 4614691 w 7644759"/>
              <a:gd name="connsiteY6" fmla="*/ 3426276 h 3426406"/>
              <a:gd name="connsiteX7" fmla="*/ 3872164 w 7644759"/>
              <a:gd name="connsiteY7" fmla="*/ 3287152 h 3426406"/>
              <a:gd name="connsiteX8" fmla="*/ 3421994 w 7644759"/>
              <a:gd name="connsiteY8" fmla="*/ 3132543 h 3426406"/>
              <a:gd name="connsiteX9" fmla="*/ 3043099 w 7644759"/>
              <a:gd name="connsiteY9" fmla="*/ 2722267 h 3426406"/>
              <a:gd name="connsiteX10" fmla="*/ 3458284 w 7644759"/>
              <a:gd name="connsiteY10" fmla="*/ 2421603 h 3426406"/>
              <a:gd name="connsiteX11" fmla="*/ 6195847 w 7644759"/>
              <a:gd name="connsiteY11" fmla="*/ 2448936 h 3426406"/>
              <a:gd name="connsiteX12" fmla="*/ 6600494 w 7644759"/>
              <a:gd name="connsiteY12" fmla="*/ 2107164 h 3426406"/>
              <a:gd name="connsiteX13" fmla="*/ 6589605 w 7644759"/>
              <a:gd name="connsiteY13" fmla="*/ 1173393 h 3426406"/>
              <a:gd name="connsiteX14" fmla="*/ 6143592 w 7644759"/>
              <a:gd name="connsiteY14" fmla="*/ 807609 h 3426406"/>
              <a:gd name="connsiteX15" fmla="*/ 486845 w 7644759"/>
              <a:gd name="connsiteY15" fmla="*/ 838402 h 3426406"/>
              <a:gd name="connsiteX16" fmla="*/ 1070 w 7644759"/>
              <a:gd name="connsiteY16" fmla="*/ 415343 h 3426406"/>
              <a:gd name="connsiteX0" fmla="*/ 1070 w 7644759"/>
              <a:gd name="connsiteY0" fmla="*/ 415343 h 3508346"/>
              <a:gd name="connsiteX1" fmla="*/ 540238 w 7644759"/>
              <a:gd name="connsiteY1" fmla="*/ 0 h 3508346"/>
              <a:gd name="connsiteX2" fmla="*/ 7105591 w 7644759"/>
              <a:gd name="connsiteY2" fmla="*/ 0 h 3508346"/>
              <a:gd name="connsiteX3" fmla="*/ 7644759 w 7644759"/>
              <a:gd name="connsiteY3" fmla="*/ 539168 h 3508346"/>
              <a:gd name="connsiteX4" fmla="*/ 7635384 w 7644759"/>
              <a:gd name="connsiteY4" fmla="*/ 2950885 h 3508346"/>
              <a:gd name="connsiteX5" fmla="*/ 7189968 w 7644759"/>
              <a:gd name="connsiteY5" fmla="*/ 3417165 h 3508346"/>
              <a:gd name="connsiteX6" fmla="*/ 5027201 w 7644759"/>
              <a:gd name="connsiteY6" fmla="*/ 3508275 h 3508346"/>
              <a:gd name="connsiteX7" fmla="*/ 3872164 w 7644759"/>
              <a:gd name="connsiteY7" fmla="*/ 3287152 h 3508346"/>
              <a:gd name="connsiteX8" fmla="*/ 3421994 w 7644759"/>
              <a:gd name="connsiteY8" fmla="*/ 3132543 h 3508346"/>
              <a:gd name="connsiteX9" fmla="*/ 3043099 w 7644759"/>
              <a:gd name="connsiteY9" fmla="*/ 2722267 h 3508346"/>
              <a:gd name="connsiteX10" fmla="*/ 3458284 w 7644759"/>
              <a:gd name="connsiteY10" fmla="*/ 2421603 h 3508346"/>
              <a:gd name="connsiteX11" fmla="*/ 6195847 w 7644759"/>
              <a:gd name="connsiteY11" fmla="*/ 2448936 h 3508346"/>
              <a:gd name="connsiteX12" fmla="*/ 6600494 w 7644759"/>
              <a:gd name="connsiteY12" fmla="*/ 2107164 h 3508346"/>
              <a:gd name="connsiteX13" fmla="*/ 6589605 w 7644759"/>
              <a:gd name="connsiteY13" fmla="*/ 1173393 h 3508346"/>
              <a:gd name="connsiteX14" fmla="*/ 6143592 w 7644759"/>
              <a:gd name="connsiteY14" fmla="*/ 807609 h 3508346"/>
              <a:gd name="connsiteX15" fmla="*/ 486845 w 7644759"/>
              <a:gd name="connsiteY15" fmla="*/ 838402 h 3508346"/>
              <a:gd name="connsiteX16" fmla="*/ 1070 w 7644759"/>
              <a:gd name="connsiteY16" fmla="*/ 415343 h 3508346"/>
              <a:gd name="connsiteX0" fmla="*/ 1070 w 7644759"/>
              <a:gd name="connsiteY0" fmla="*/ 415343 h 3508394"/>
              <a:gd name="connsiteX1" fmla="*/ 540238 w 7644759"/>
              <a:gd name="connsiteY1" fmla="*/ 0 h 3508394"/>
              <a:gd name="connsiteX2" fmla="*/ 7105591 w 7644759"/>
              <a:gd name="connsiteY2" fmla="*/ 0 h 3508394"/>
              <a:gd name="connsiteX3" fmla="*/ 7644759 w 7644759"/>
              <a:gd name="connsiteY3" fmla="*/ 539168 h 3508394"/>
              <a:gd name="connsiteX4" fmla="*/ 7635384 w 7644759"/>
              <a:gd name="connsiteY4" fmla="*/ 2950885 h 3508394"/>
              <a:gd name="connsiteX5" fmla="*/ 7189968 w 7644759"/>
              <a:gd name="connsiteY5" fmla="*/ 3417165 h 3508394"/>
              <a:gd name="connsiteX6" fmla="*/ 5027201 w 7644759"/>
              <a:gd name="connsiteY6" fmla="*/ 3508275 h 3508394"/>
              <a:gd name="connsiteX7" fmla="*/ 4284674 w 7644759"/>
              <a:gd name="connsiteY7" fmla="*/ 3360041 h 3508394"/>
              <a:gd name="connsiteX8" fmla="*/ 3421994 w 7644759"/>
              <a:gd name="connsiteY8" fmla="*/ 3132543 h 3508394"/>
              <a:gd name="connsiteX9" fmla="*/ 3043099 w 7644759"/>
              <a:gd name="connsiteY9" fmla="*/ 2722267 h 3508394"/>
              <a:gd name="connsiteX10" fmla="*/ 3458284 w 7644759"/>
              <a:gd name="connsiteY10" fmla="*/ 2421603 h 3508394"/>
              <a:gd name="connsiteX11" fmla="*/ 6195847 w 7644759"/>
              <a:gd name="connsiteY11" fmla="*/ 2448936 h 3508394"/>
              <a:gd name="connsiteX12" fmla="*/ 6600494 w 7644759"/>
              <a:gd name="connsiteY12" fmla="*/ 2107164 h 3508394"/>
              <a:gd name="connsiteX13" fmla="*/ 6589605 w 7644759"/>
              <a:gd name="connsiteY13" fmla="*/ 1173393 h 3508394"/>
              <a:gd name="connsiteX14" fmla="*/ 6143592 w 7644759"/>
              <a:gd name="connsiteY14" fmla="*/ 807609 h 3508394"/>
              <a:gd name="connsiteX15" fmla="*/ 486845 w 7644759"/>
              <a:gd name="connsiteY15" fmla="*/ 838402 h 3508394"/>
              <a:gd name="connsiteX16" fmla="*/ 1070 w 7644759"/>
              <a:gd name="connsiteY16" fmla="*/ 415343 h 3508394"/>
              <a:gd name="connsiteX0" fmla="*/ 1070 w 7644759"/>
              <a:gd name="connsiteY0" fmla="*/ 415343 h 3508394"/>
              <a:gd name="connsiteX1" fmla="*/ 540238 w 7644759"/>
              <a:gd name="connsiteY1" fmla="*/ 0 h 3508394"/>
              <a:gd name="connsiteX2" fmla="*/ 7105591 w 7644759"/>
              <a:gd name="connsiteY2" fmla="*/ 0 h 3508394"/>
              <a:gd name="connsiteX3" fmla="*/ 7644759 w 7644759"/>
              <a:gd name="connsiteY3" fmla="*/ 539168 h 3508394"/>
              <a:gd name="connsiteX4" fmla="*/ 7635384 w 7644759"/>
              <a:gd name="connsiteY4" fmla="*/ 2950885 h 3508394"/>
              <a:gd name="connsiteX5" fmla="*/ 7189968 w 7644759"/>
              <a:gd name="connsiteY5" fmla="*/ 3417165 h 3508394"/>
              <a:gd name="connsiteX6" fmla="*/ 5027201 w 7644759"/>
              <a:gd name="connsiteY6" fmla="*/ 3508275 h 3508394"/>
              <a:gd name="connsiteX7" fmla="*/ 4284674 w 7644759"/>
              <a:gd name="connsiteY7" fmla="*/ 3360041 h 3508394"/>
              <a:gd name="connsiteX8" fmla="*/ 3421994 w 7644759"/>
              <a:gd name="connsiteY8" fmla="*/ 3132543 h 3508394"/>
              <a:gd name="connsiteX9" fmla="*/ 3043099 w 7644759"/>
              <a:gd name="connsiteY9" fmla="*/ 2722267 h 3508394"/>
              <a:gd name="connsiteX10" fmla="*/ 3458284 w 7644759"/>
              <a:gd name="connsiteY10" fmla="*/ 2421603 h 3508394"/>
              <a:gd name="connsiteX11" fmla="*/ 6195847 w 7644759"/>
              <a:gd name="connsiteY11" fmla="*/ 2448936 h 3508394"/>
              <a:gd name="connsiteX12" fmla="*/ 6600494 w 7644759"/>
              <a:gd name="connsiteY12" fmla="*/ 2107164 h 3508394"/>
              <a:gd name="connsiteX13" fmla="*/ 6589605 w 7644759"/>
              <a:gd name="connsiteY13" fmla="*/ 1173393 h 3508394"/>
              <a:gd name="connsiteX14" fmla="*/ 6143592 w 7644759"/>
              <a:gd name="connsiteY14" fmla="*/ 807609 h 3508394"/>
              <a:gd name="connsiteX15" fmla="*/ 486845 w 7644759"/>
              <a:gd name="connsiteY15" fmla="*/ 838402 h 3508394"/>
              <a:gd name="connsiteX16" fmla="*/ 1070 w 7644759"/>
              <a:gd name="connsiteY16" fmla="*/ 415343 h 3508394"/>
              <a:gd name="connsiteX0" fmla="*/ 1070 w 7644759"/>
              <a:gd name="connsiteY0" fmla="*/ 415343 h 3508405"/>
              <a:gd name="connsiteX1" fmla="*/ 540238 w 7644759"/>
              <a:gd name="connsiteY1" fmla="*/ 0 h 3508405"/>
              <a:gd name="connsiteX2" fmla="*/ 7105591 w 7644759"/>
              <a:gd name="connsiteY2" fmla="*/ 0 h 3508405"/>
              <a:gd name="connsiteX3" fmla="*/ 7644759 w 7644759"/>
              <a:gd name="connsiteY3" fmla="*/ 539168 h 3508405"/>
              <a:gd name="connsiteX4" fmla="*/ 7635384 w 7644759"/>
              <a:gd name="connsiteY4" fmla="*/ 2950885 h 3508405"/>
              <a:gd name="connsiteX5" fmla="*/ 7189968 w 7644759"/>
              <a:gd name="connsiteY5" fmla="*/ 3417165 h 3508405"/>
              <a:gd name="connsiteX6" fmla="*/ 5027201 w 7644759"/>
              <a:gd name="connsiteY6" fmla="*/ 3508275 h 3508405"/>
              <a:gd name="connsiteX7" fmla="*/ 4294050 w 7644759"/>
              <a:gd name="connsiteY7" fmla="*/ 3369152 h 3508405"/>
              <a:gd name="connsiteX8" fmla="*/ 3421994 w 7644759"/>
              <a:gd name="connsiteY8" fmla="*/ 3132543 h 3508405"/>
              <a:gd name="connsiteX9" fmla="*/ 3043099 w 7644759"/>
              <a:gd name="connsiteY9" fmla="*/ 2722267 h 3508405"/>
              <a:gd name="connsiteX10" fmla="*/ 3458284 w 7644759"/>
              <a:gd name="connsiteY10" fmla="*/ 2421603 h 3508405"/>
              <a:gd name="connsiteX11" fmla="*/ 6195847 w 7644759"/>
              <a:gd name="connsiteY11" fmla="*/ 2448936 h 3508405"/>
              <a:gd name="connsiteX12" fmla="*/ 6600494 w 7644759"/>
              <a:gd name="connsiteY12" fmla="*/ 2107164 h 3508405"/>
              <a:gd name="connsiteX13" fmla="*/ 6589605 w 7644759"/>
              <a:gd name="connsiteY13" fmla="*/ 1173393 h 3508405"/>
              <a:gd name="connsiteX14" fmla="*/ 6143592 w 7644759"/>
              <a:gd name="connsiteY14" fmla="*/ 807609 h 3508405"/>
              <a:gd name="connsiteX15" fmla="*/ 486845 w 7644759"/>
              <a:gd name="connsiteY15" fmla="*/ 838402 h 3508405"/>
              <a:gd name="connsiteX16" fmla="*/ 1070 w 7644759"/>
              <a:gd name="connsiteY16" fmla="*/ 415343 h 3508405"/>
              <a:gd name="connsiteX0" fmla="*/ 1070 w 7644759"/>
              <a:gd name="connsiteY0" fmla="*/ 415343 h 3508405"/>
              <a:gd name="connsiteX1" fmla="*/ 540238 w 7644759"/>
              <a:gd name="connsiteY1" fmla="*/ 0 h 3508405"/>
              <a:gd name="connsiteX2" fmla="*/ 7105591 w 7644759"/>
              <a:gd name="connsiteY2" fmla="*/ 0 h 3508405"/>
              <a:gd name="connsiteX3" fmla="*/ 7644759 w 7644759"/>
              <a:gd name="connsiteY3" fmla="*/ 539168 h 3508405"/>
              <a:gd name="connsiteX4" fmla="*/ 7635384 w 7644759"/>
              <a:gd name="connsiteY4" fmla="*/ 2950885 h 3508405"/>
              <a:gd name="connsiteX5" fmla="*/ 7189968 w 7644759"/>
              <a:gd name="connsiteY5" fmla="*/ 3417165 h 3508405"/>
              <a:gd name="connsiteX6" fmla="*/ 5027201 w 7644759"/>
              <a:gd name="connsiteY6" fmla="*/ 3508275 h 3508405"/>
              <a:gd name="connsiteX7" fmla="*/ 4294050 w 7644759"/>
              <a:gd name="connsiteY7" fmla="*/ 3369152 h 3508405"/>
              <a:gd name="connsiteX8" fmla="*/ 3421994 w 7644759"/>
              <a:gd name="connsiteY8" fmla="*/ 3132543 h 3508405"/>
              <a:gd name="connsiteX9" fmla="*/ 3043099 w 7644759"/>
              <a:gd name="connsiteY9" fmla="*/ 2722267 h 3508405"/>
              <a:gd name="connsiteX10" fmla="*/ 3458284 w 7644759"/>
              <a:gd name="connsiteY10" fmla="*/ 2421603 h 3508405"/>
              <a:gd name="connsiteX11" fmla="*/ 6195847 w 7644759"/>
              <a:gd name="connsiteY11" fmla="*/ 2448936 h 3508405"/>
              <a:gd name="connsiteX12" fmla="*/ 6600494 w 7644759"/>
              <a:gd name="connsiteY12" fmla="*/ 2107164 h 3508405"/>
              <a:gd name="connsiteX13" fmla="*/ 6589605 w 7644759"/>
              <a:gd name="connsiteY13" fmla="*/ 1173393 h 3508405"/>
              <a:gd name="connsiteX14" fmla="*/ 6143592 w 7644759"/>
              <a:gd name="connsiteY14" fmla="*/ 807609 h 3508405"/>
              <a:gd name="connsiteX15" fmla="*/ 486845 w 7644759"/>
              <a:gd name="connsiteY15" fmla="*/ 838402 h 3508405"/>
              <a:gd name="connsiteX16" fmla="*/ 1070 w 7644759"/>
              <a:gd name="connsiteY16" fmla="*/ 415343 h 3508405"/>
              <a:gd name="connsiteX0" fmla="*/ 1070 w 7644759"/>
              <a:gd name="connsiteY0" fmla="*/ 415343 h 3508405"/>
              <a:gd name="connsiteX1" fmla="*/ 540238 w 7644759"/>
              <a:gd name="connsiteY1" fmla="*/ 0 h 3508405"/>
              <a:gd name="connsiteX2" fmla="*/ 7105591 w 7644759"/>
              <a:gd name="connsiteY2" fmla="*/ 0 h 3508405"/>
              <a:gd name="connsiteX3" fmla="*/ 7644759 w 7644759"/>
              <a:gd name="connsiteY3" fmla="*/ 539168 h 3508405"/>
              <a:gd name="connsiteX4" fmla="*/ 7635384 w 7644759"/>
              <a:gd name="connsiteY4" fmla="*/ 2950885 h 3508405"/>
              <a:gd name="connsiteX5" fmla="*/ 7189968 w 7644759"/>
              <a:gd name="connsiteY5" fmla="*/ 3417165 h 3508405"/>
              <a:gd name="connsiteX6" fmla="*/ 5027201 w 7644759"/>
              <a:gd name="connsiteY6" fmla="*/ 3508275 h 3508405"/>
              <a:gd name="connsiteX7" fmla="*/ 4294050 w 7644759"/>
              <a:gd name="connsiteY7" fmla="*/ 3369152 h 3508405"/>
              <a:gd name="connsiteX8" fmla="*/ 3450120 w 7644759"/>
              <a:gd name="connsiteY8" fmla="*/ 3096099 h 3508405"/>
              <a:gd name="connsiteX9" fmla="*/ 3043099 w 7644759"/>
              <a:gd name="connsiteY9" fmla="*/ 2722267 h 3508405"/>
              <a:gd name="connsiteX10" fmla="*/ 3458284 w 7644759"/>
              <a:gd name="connsiteY10" fmla="*/ 2421603 h 3508405"/>
              <a:gd name="connsiteX11" fmla="*/ 6195847 w 7644759"/>
              <a:gd name="connsiteY11" fmla="*/ 2448936 h 3508405"/>
              <a:gd name="connsiteX12" fmla="*/ 6600494 w 7644759"/>
              <a:gd name="connsiteY12" fmla="*/ 2107164 h 3508405"/>
              <a:gd name="connsiteX13" fmla="*/ 6589605 w 7644759"/>
              <a:gd name="connsiteY13" fmla="*/ 1173393 h 3508405"/>
              <a:gd name="connsiteX14" fmla="*/ 6143592 w 7644759"/>
              <a:gd name="connsiteY14" fmla="*/ 807609 h 3508405"/>
              <a:gd name="connsiteX15" fmla="*/ 486845 w 7644759"/>
              <a:gd name="connsiteY15" fmla="*/ 838402 h 3508405"/>
              <a:gd name="connsiteX16" fmla="*/ 1070 w 7644759"/>
              <a:gd name="connsiteY16" fmla="*/ 415343 h 3508405"/>
              <a:gd name="connsiteX0" fmla="*/ 1070 w 7644759"/>
              <a:gd name="connsiteY0" fmla="*/ 415343 h 3508405"/>
              <a:gd name="connsiteX1" fmla="*/ 540238 w 7644759"/>
              <a:gd name="connsiteY1" fmla="*/ 0 h 3508405"/>
              <a:gd name="connsiteX2" fmla="*/ 7105591 w 7644759"/>
              <a:gd name="connsiteY2" fmla="*/ 0 h 3508405"/>
              <a:gd name="connsiteX3" fmla="*/ 7644759 w 7644759"/>
              <a:gd name="connsiteY3" fmla="*/ 539168 h 3508405"/>
              <a:gd name="connsiteX4" fmla="*/ 7635384 w 7644759"/>
              <a:gd name="connsiteY4" fmla="*/ 2950885 h 3508405"/>
              <a:gd name="connsiteX5" fmla="*/ 7189968 w 7644759"/>
              <a:gd name="connsiteY5" fmla="*/ 3417165 h 3508405"/>
              <a:gd name="connsiteX6" fmla="*/ 5027201 w 7644759"/>
              <a:gd name="connsiteY6" fmla="*/ 3508275 h 3508405"/>
              <a:gd name="connsiteX7" fmla="*/ 4294050 w 7644759"/>
              <a:gd name="connsiteY7" fmla="*/ 3369152 h 3508405"/>
              <a:gd name="connsiteX8" fmla="*/ 3450120 w 7644759"/>
              <a:gd name="connsiteY8" fmla="*/ 3096099 h 3508405"/>
              <a:gd name="connsiteX9" fmla="*/ 3043099 w 7644759"/>
              <a:gd name="connsiteY9" fmla="*/ 2722267 h 3508405"/>
              <a:gd name="connsiteX10" fmla="*/ 3458284 w 7644759"/>
              <a:gd name="connsiteY10" fmla="*/ 2421603 h 3508405"/>
              <a:gd name="connsiteX11" fmla="*/ 6195847 w 7644759"/>
              <a:gd name="connsiteY11" fmla="*/ 2448936 h 3508405"/>
              <a:gd name="connsiteX12" fmla="*/ 6600494 w 7644759"/>
              <a:gd name="connsiteY12" fmla="*/ 2107164 h 3508405"/>
              <a:gd name="connsiteX13" fmla="*/ 6589605 w 7644759"/>
              <a:gd name="connsiteY13" fmla="*/ 1173393 h 3508405"/>
              <a:gd name="connsiteX14" fmla="*/ 6143592 w 7644759"/>
              <a:gd name="connsiteY14" fmla="*/ 807609 h 3508405"/>
              <a:gd name="connsiteX15" fmla="*/ 486845 w 7644759"/>
              <a:gd name="connsiteY15" fmla="*/ 838402 h 3508405"/>
              <a:gd name="connsiteX16" fmla="*/ 1070 w 7644759"/>
              <a:gd name="connsiteY16" fmla="*/ 415343 h 3508405"/>
              <a:gd name="connsiteX0" fmla="*/ 1070 w 7644759"/>
              <a:gd name="connsiteY0" fmla="*/ 415343 h 3508418"/>
              <a:gd name="connsiteX1" fmla="*/ 540238 w 7644759"/>
              <a:gd name="connsiteY1" fmla="*/ 0 h 3508418"/>
              <a:gd name="connsiteX2" fmla="*/ 7105591 w 7644759"/>
              <a:gd name="connsiteY2" fmla="*/ 0 h 3508418"/>
              <a:gd name="connsiteX3" fmla="*/ 7644759 w 7644759"/>
              <a:gd name="connsiteY3" fmla="*/ 539168 h 3508418"/>
              <a:gd name="connsiteX4" fmla="*/ 7635384 w 7644759"/>
              <a:gd name="connsiteY4" fmla="*/ 2950885 h 3508418"/>
              <a:gd name="connsiteX5" fmla="*/ 7189968 w 7644759"/>
              <a:gd name="connsiteY5" fmla="*/ 3417165 h 3508418"/>
              <a:gd name="connsiteX6" fmla="*/ 5027201 w 7644759"/>
              <a:gd name="connsiteY6" fmla="*/ 3508275 h 3508418"/>
              <a:gd name="connsiteX7" fmla="*/ 4294050 w 7644759"/>
              <a:gd name="connsiteY7" fmla="*/ 3369152 h 3508418"/>
              <a:gd name="connsiteX8" fmla="*/ 3450120 w 7644759"/>
              <a:gd name="connsiteY8" fmla="*/ 3096099 h 3508418"/>
              <a:gd name="connsiteX9" fmla="*/ 3043099 w 7644759"/>
              <a:gd name="connsiteY9" fmla="*/ 2722267 h 3508418"/>
              <a:gd name="connsiteX10" fmla="*/ 3458284 w 7644759"/>
              <a:gd name="connsiteY10" fmla="*/ 2421603 h 3508418"/>
              <a:gd name="connsiteX11" fmla="*/ 6195847 w 7644759"/>
              <a:gd name="connsiteY11" fmla="*/ 2448936 h 3508418"/>
              <a:gd name="connsiteX12" fmla="*/ 6600494 w 7644759"/>
              <a:gd name="connsiteY12" fmla="*/ 2107164 h 3508418"/>
              <a:gd name="connsiteX13" fmla="*/ 6589605 w 7644759"/>
              <a:gd name="connsiteY13" fmla="*/ 1173393 h 3508418"/>
              <a:gd name="connsiteX14" fmla="*/ 6143592 w 7644759"/>
              <a:gd name="connsiteY14" fmla="*/ 807609 h 3508418"/>
              <a:gd name="connsiteX15" fmla="*/ 486845 w 7644759"/>
              <a:gd name="connsiteY15" fmla="*/ 838402 h 3508418"/>
              <a:gd name="connsiteX16" fmla="*/ 1070 w 7644759"/>
              <a:gd name="connsiteY16" fmla="*/ 415343 h 3508418"/>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5027201 w 7644759"/>
              <a:gd name="connsiteY6" fmla="*/ 3508275 h 3535609"/>
              <a:gd name="connsiteX7" fmla="*/ 4294050 w 7644759"/>
              <a:gd name="connsiteY7" fmla="*/ 3369152 h 3535609"/>
              <a:gd name="connsiteX8" fmla="*/ 3450120 w 7644759"/>
              <a:gd name="connsiteY8" fmla="*/ 3096099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5055327 w 7644759"/>
              <a:gd name="connsiteY6" fmla="*/ 3526497 h 3535609"/>
              <a:gd name="connsiteX7" fmla="*/ 4294050 w 7644759"/>
              <a:gd name="connsiteY7" fmla="*/ 3369152 h 3535609"/>
              <a:gd name="connsiteX8" fmla="*/ 3450120 w 7644759"/>
              <a:gd name="connsiteY8" fmla="*/ 3096099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5055327 w 7644759"/>
              <a:gd name="connsiteY6" fmla="*/ 3526497 h 3535609"/>
              <a:gd name="connsiteX7" fmla="*/ 4294050 w 7644759"/>
              <a:gd name="connsiteY7" fmla="*/ 3369152 h 3535609"/>
              <a:gd name="connsiteX8" fmla="*/ 3399718 w 7644759"/>
              <a:gd name="connsiteY8" fmla="*/ 3131085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5055327 w 7644759"/>
              <a:gd name="connsiteY6" fmla="*/ 3526497 h 3535609"/>
              <a:gd name="connsiteX7" fmla="*/ 4279650 w 7644759"/>
              <a:gd name="connsiteY7" fmla="*/ 3411136 h 3535609"/>
              <a:gd name="connsiteX8" fmla="*/ 3399718 w 7644759"/>
              <a:gd name="connsiteY8" fmla="*/ 3131085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279650 w 7644759"/>
              <a:gd name="connsiteY7" fmla="*/ 3411136 h 3535609"/>
              <a:gd name="connsiteX8" fmla="*/ 3399718 w 7644759"/>
              <a:gd name="connsiteY8" fmla="*/ 3131085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45254 w 7644759"/>
              <a:gd name="connsiteY7" fmla="*/ 3467114 h 3535609"/>
              <a:gd name="connsiteX8" fmla="*/ 3399718 w 7644759"/>
              <a:gd name="connsiteY8" fmla="*/ 3131085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775"/>
              <a:gd name="connsiteX1" fmla="*/ 540238 w 7644759"/>
              <a:gd name="connsiteY1" fmla="*/ 0 h 3535775"/>
              <a:gd name="connsiteX2" fmla="*/ 7105591 w 7644759"/>
              <a:gd name="connsiteY2" fmla="*/ 0 h 3535775"/>
              <a:gd name="connsiteX3" fmla="*/ 7644759 w 7644759"/>
              <a:gd name="connsiteY3" fmla="*/ 539168 h 3535775"/>
              <a:gd name="connsiteX4" fmla="*/ 7635384 w 7644759"/>
              <a:gd name="connsiteY4" fmla="*/ 2950885 h 3535775"/>
              <a:gd name="connsiteX5" fmla="*/ 7189968 w 7644759"/>
              <a:gd name="connsiteY5" fmla="*/ 3535609 h 3535775"/>
              <a:gd name="connsiteX6" fmla="*/ 4947325 w 7644759"/>
              <a:gd name="connsiteY6" fmla="*/ 3533494 h 3535775"/>
              <a:gd name="connsiteX7" fmla="*/ 4445254 w 7644759"/>
              <a:gd name="connsiteY7" fmla="*/ 3467114 h 3535775"/>
              <a:gd name="connsiteX8" fmla="*/ 3399718 w 7644759"/>
              <a:gd name="connsiteY8" fmla="*/ 3131085 h 3535775"/>
              <a:gd name="connsiteX9" fmla="*/ 3043099 w 7644759"/>
              <a:gd name="connsiteY9" fmla="*/ 2722267 h 3535775"/>
              <a:gd name="connsiteX10" fmla="*/ 3458284 w 7644759"/>
              <a:gd name="connsiteY10" fmla="*/ 2421603 h 3535775"/>
              <a:gd name="connsiteX11" fmla="*/ 6195847 w 7644759"/>
              <a:gd name="connsiteY11" fmla="*/ 2448936 h 3535775"/>
              <a:gd name="connsiteX12" fmla="*/ 6600494 w 7644759"/>
              <a:gd name="connsiteY12" fmla="*/ 2107164 h 3535775"/>
              <a:gd name="connsiteX13" fmla="*/ 6589605 w 7644759"/>
              <a:gd name="connsiteY13" fmla="*/ 1173393 h 3535775"/>
              <a:gd name="connsiteX14" fmla="*/ 6143592 w 7644759"/>
              <a:gd name="connsiteY14" fmla="*/ 807609 h 3535775"/>
              <a:gd name="connsiteX15" fmla="*/ 486845 w 7644759"/>
              <a:gd name="connsiteY15" fmla="*/ 838402 h 3535775"/>
              <a:gd name="connsiteX16" fmla="*/ 1070 w 7644759"/>
              <a:gd name="connsiteY16" fmla="*/ 415343 h 3535775"/>
              <a:gd name="connsiteX0" fmla="*/ 1070 w 7644759"/>
              <a:gd name="connsiteY0" fmla="*/ 415343 h 3535775"/>
              <a:gd name="connsiteX1" fmla="*/ 540238 w 7644759"/>
              <a:gd name="connsiteY1" fmla="*/ 0 h 3535775"/>
              <a:gd name="connsiteX2" fmla="*/ 7105591 w 7644759"/>
              <a:gd name="connsiteY2" fmla="*/ 0 h 3535775"/>
              <a:gd name="connsiteX3" fmla="*/ 7644759 w 7644759"/>
              <a:gd name="connsiteY3" fmla="*/ 539168 h 3535775"/>
              <a:gd name="connsiteX4" fmla="*/ 7635384 w 7644759"/>
              <a:gd name="connsiteY4" fmla="*/ 2950885 h 3535775"/>
              <a:gd name="connsiteX5" fmla="*/ 7189968 w 7644759"/>
              <a:gd name="connsiteY5" fmla="*/ 3535609 h 3535775"/>
              <a:gd name="connsiteX6" fmla="*/ 4947325 w 7644759"/>
              <a:gd name="connsiteY6" fmla="*/ 3533494 h 3535775"/>
              <a:gd name="connsiteX7" fmla="*/ 4445254 w 7644759"/>
              <a:gd name="connsiteY7" fmla="*/ 3467114 h 3535775"/>
              <a:gd name="connsiteX8" fmla="*/ 3306116 w 7644759"/>
              <a:gd name="connsiteY8" fmla="*/ 3110094 h 3535775"/>
              <a:gd name="connsiteX9" fmla="*/ 3043099 w 7644759"/>
              <a:gd name="connsiteY9" fmla="*/ 2722267 h 3535775"/>
              <a:gd name="connsiteX10" fmla="*/ 3458284 w 7644759"/>
              <a:gd name="connsiteY10" fmla="*/ 2421603 h 3535775"/>
              <a:gd name="connsiteX11" fmla="*/ 6195847 w 7644759"/>
              <a:gd name="connsiteY11" fmla="*/ 2448936 h 3535775"/>
              <a:gd name="connsiteX12" fmla="*/ 6600494 w 7644759"/>
              <a:gd name="connsiteY12" fmla="*/ 2107164 h 3535775"/>
              <a:gd name="connsiteX13" fmla="*/ 6589605 w 7644759"/>
              <a:gd name="connsiteY13" fmla="*/ 1173393 h 3535775"/>
              <a:gd name="connsiteX14" fmla="*/ 6143592 w 7644759"/>
              <a:gd name="connsiteY14" fmla="*/ 807609 h 3535775"/>
              <a:gd name="connsiteX15" fmla="*/ 486845 w 7644759"/>
              <a:gd name="connsiteY15" fmla="*/ 838402 h 3535775"/>
              <a:gd name="connsiteX16" fmla="*/ 1070 w 7644759"/>
              <a:gd name="connsiteY16" fmla="*/ 415343 h 3535775"/>
              <a:gd name="connsiteX0" fmla="*/ 1070 w 7644759"/>
              <a:gd name="connsiteY0" fmla="*/ 415343 h 3535775"/>
              <a:gd name="connsiteX1" fmla="*/ 540238 w 7644759"/>
              <a:gd name="connsiteY1" fmla="*/ 0 h 3535775"/>
              <a:gd name="connsiteX2" fmla="*/ 7105591 w 7644759"/>
              <a:gd name="connsiteY2" fmla="*/ 0 h 3535775"/>
              <a:gd name="connsiteX3" fmla="*/ 7644759 w 7644759"/>
              <a:gd name="connsiteY3" fmla="*/ 539168 h 3535775"/>
              <a:gd name="connsiteX4" fmla="*/ 7635384 w 7644759"/>
              <a:gd name="connsiteY4" fmla="*/ 2950885 h 3535775"/>
              <a:gd name="connsiteX5" fmla="*/ 7189968 w 7644759"/>
              <a:gd name="connsiteY5" fmla="*/ 3535609 h 3535775"/>
              <a:gd name="connsiteX6" fmla="*/ 4947325 w 7644759"/>
              <a:gd name="connsiteY6" fmla="*/ 3533494 h 3535775"/>
              <a:gd name="connsiteX7" fmla="*/ 4445254 w 7644759"/>
              <a:gd name="connsiteY7" fmla="*/ 3467114 h 3535775"/>
              <a:gd name="connsiteX8" fmla="*/ 3306116 w 7644759"/>
              <a:gd name="connsiteY8" fmla="*/ 3110094 h 3535775"/>
              <a:gd name="connsiteX9" fmla="*/ 3043099 w 7644759"/>
              <a:gd name="connsiteY9" fmla="*/ 2722267 h 3535775"/>
              <a:gd name="connsiteX10" fmla="*/ 3458284 w 7644759"/>
              <a:gd name="connsiteY10" fmla="*/ 2421603 h 3535775"/>
              <a:gd name="connsiteX11" fmla="*/ 6195847 w 7644759"/>
              <a:gd name="connsiteY11" fmla="*/ 2448936 h 3535775"/>
              <a:gd name="connsiteX12" fmla="*/ 6600494 w 7644759"/>
              <a:gd name="connsiteY12" fmla="*/ 2107164 h 3535775"/>
              <a:gd name="connsiteX13" fmla="*/ 6589605 w 7644759"/>
              <a:gd name="connsiteY13" fmla="*/ 1173393 h 3535775"/>
              <a:gd name="connsiteX14" fmla="*/ 6143592 w 7644759"/>
              <a:gd name="connsiteY14" fmla="*/ 807609 h 3535775"/>
              <a:gd name="connsiteX15" fmla="*/ 486845 w 7644759"/>
              <a:gd name="connsiteY15" fmla="*/ 838402 h 3535775"/>
              <a:gd name="connsiteX16" fmla="*/ 1070 w 7644759"/>
              <a:gd name="connsiteY16" fmla="*/ 415343 h 3535775"/>
              <a:gd name="connsiteX0" fmla="*/ 1070 w 7644759"/>
              <a:gd name="connsiteY0" fmla="*/ 415343 h 3552562"/>
              <a:gd name="connsiteX1" fmla="*/ 540238 w 7644759"/>
              <a:gd name="connsiteY1" fmla="*/ 0 h 3552562"/>
              <a:gd name="connsiteX2" fmla="*/ 7105591 w 7644759"/>
              <a:gd name="connsiteY2" fmla="*/ 0 h 3552562"/>
              <a:gd name="connsiteX3" fmla="*/ 7644759 w 7644759"/>
              <a:gd name="connsiteY3" fmla="*/ 539168 h 3552562"/>
              <a:gd name="connsiteX4" fmla="*/ 7635384 w 7644759"/>
              <a:gd name="connsiteY4" fmla="*/ 2950885 h 3552562"/>
              <a:gd name="connsiteX5" fmla="*/ 7189968 w 7644759"/>
              <a:gd name="connsiteY5" fmla="*/ 3535609 h 3552562"/>
              <a:gd name="connsiteX6" fmla="*/ 4947325 w 7644759"/>
              <a:gd name="connsiteY6" fmla="*/ 3533494 h 3552562"/>
              <a:gd name="connsiteX7" fmla="*/ 4582056 w 7644759"/>
              <a:gd name="connsiteY7" fmla="*/ 3509097 h 3552562"/>
              <a:gd name="connsiteX8" fmla="*/ 3306116 w 7644759"/>
              <a:gd name="connsiteY8" fmla="*/ 3110094 h 3552562"/>
              <a:gd name="connsiteX9" fmla="*/ 3043099 w 7644759"/>
              <a:gd name="connsiteY9" fmla="*/ 2722267 h 3552562"/>
              <a:gd name="connsiteX10" fmla="*/ 3458284 w 7644759"/>
              <a:gd name="connsiteY10" fmla="*/ 2421603 h 3552562"/>
              <a:gd name="connsiteX11" fmla="*/ 6195847 w 7644759"/>
              <a:gd name="connsiteY11" fmla="*/ 2448936 h 3552562"/>
              <a:gd name="connsiteX12" fmla="*/ 6600494 w 7644759"/>
              <a:gd name="connsiteY12" fmla="*/ 2107164 h 3552562"/>
              <a:gd name="connsiteX13" fmla="*/ 6589605 w 7644759"/>
              <a:gd name="connsiteY13" fmla="*/ 1173393 h 3552562"/>
              <a:gd name="connsiteX14" fmla="*/ 6143592 w 7644759"/>
              <a:gd name="connsiteY14" fmla="*/ 807609 h 3552562"/>
              <a:gd name="connsiteX15" fmla="*/ 486845 w 7644759"/>
              <a:gd name="connsiteY15" fmla="*/ 838402 h 3552562"/>
              <a:gd name="connsiteX16" fmla="*/ 1070 w 7644759"/>
              <a:gd name="connsiteY16" fmla="*/ 415343 h 3552562"/>
              <a:gd name="connsiteX0" fmla="*/ 1070 w 7644759"/>
              <a:gd name="connsiteY0" fmla="*/ 415343 h 3541801"/>
              <a:gd name="connsiteX1" fmla="*/ 540238 w 7644759"/>
              <a:gd name="connsiteY1" fmla="*/ 0 h 3541801"/>
              <a:gd name="connsiteX2" fmla="*/ 7105591 w 7644759"/>
              <a:gd name="connsiteY2" fmla="*/ 0 h 3541801"/>
              <a:gd name="connsiteX3" fmla="*/ 7644759 w 7644759"/>
              <a:gd name="connsiteY3" fmla="*/ 539168 h 3541801"/>
              <a:gd name="connsiteX4" fmla="*/ 7635384 w 7644759"/>
              <a:gd name="connsiteY4" fmla="*/ 2950885 h 3541801"/>
              <a:gd name="connsiteX5" fmla="*/ 7189968 w 7644759"/>
              <a:gd name="connsiteY5" fmla="*/ 3535609 h 3541801"/>
              <a:gd name="connsiteX6" fmla="*/ 4947325 w 7644759"/>
              <a:gd name="connsiteY6" fmla="*/ 3533494 h 3541801"/>
              <a:gd name="connsiteX7" fmla="*/ 4495654 w 7644759"/>
              <a:gd name="connsiteY7" fmla="*/ 3488106 h 3541801"/>
              <a:gd name="connsiteX8" fmla="*/ 3306116 w 7644759"/>
              <a:gd name="connsiteY8" fmla="*/ 3110094 h 3541801"/>
              <a:gd name="connsiteX9" fmla="*/ 3043099 w 7644759"/>
              <a:gd name="connsiteY9" fmla="*/ 2722267 h 3541801"/>
              <a:gd name="connsiteX10" fmla="*/ 3458284 w 7644759"/>
              <a:gd name="connsiteY10" fmla="*/ 2421603 h 3541801"/>
              <a:gd name="connsiteX11" fmla="*/ 6195847 w 7644759"/>
              <a:gd name="connsiteY11" fmla="*/ 2448936 h 3541801"/>
              <a:gd name="connsiteX12" fmla="*/ 6600494 w 7644759"/>
              <a:gd name="connsiteY12" fmla="*/ 2107164 h 3541801"/>
              <a:gd name="connsiteX13" fmla="*/ 6589605 w 7644759"/>
              <a:gd name="connsiteY13" fmla="*/ 1173393 h 3541801"/>
              <a:gd name="connsiteX14" fmla="*/ 6143592 w 7644759"/>
              <a:gd name="connsiteY14" fmla="*/ 807609 h 3541801"/>
              <a:gd name="connsiteX15" fmla="*/ 486845 w 7644759"/>
              <a:gd name="connsiteY15" fmla="*/ 838402 h 3541801"/>
              <a:gd name="connsiteX16" fmla="*/ 1070 w 7644759"/>
              <a:gd name="connsiteY16" fmla="*/ 415343 h 3541801"/>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43099 w 7644759"/>
              <a:gd name="connsiteY9" fmla="*/ 272226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35899 w 7644759"/>
              <a:gd name="connsiteY9" fmla="*/ 2799237 h 3535609"/>
              <a:gd name="connsiteX10" fmla="*/ 3458284 w 7644759"/>
              <a:gd name="connsiteY10" fmla="*/ 2421603 h 3535609"/>
              <a:gd name="connsiteX11" fmla="*/ 6195847 w 7644759"/>
              <a:gd name="connsiteY11" fmla="*/ 2448936 h 3535609"/>
              <a:gd name="connsiteX12" fmla="*/ 6600494 w 7644759"/>
              <a:gd name="connsiteY12" fmla="*/ 2107164 h 3535609"/>
              <a:gd name="connsiteX13" fmla="*/ 6589605 w 7644759"/>
              <a:gd name="connsiteY13" fmla="*/ 1173393 h 3535609"/>
              <a:gd name="connsiteX14" fmla="*/ 6143592 w 7644759"/>
              <a:gd name="connsiteY14" fmla="*/ 807609 h 3535609"/>
              <a:gd name="connsiteX15" fmla="*/ 486845 w 7644759"/>
              <a:gd name="connsiteY15" fmla="*/ 838402 h 3535609"/>
              <a:gd name="connsiteX16" fmla="*/ 1070 w 7644759"/>
              <a:gd name="connsiteY16"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35899 w 7644759"/>
              <a:gd name="connsiteY9" fmla="*/ 2799237 h 3535609"/>
              <a:gd name="connsiteX10" fmla="*/ 3038859 w 7644759"/>
              <a:gd name="connsiteY10" fmla="*/ 2662424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35899 w 7644759"/>
              <a:gd name="connsiteY9" fmla="*/ 2799237 h 3535609"/>
              <a:gd name="connsiteX10" fmla="*/ 3038859 w 7644759"/>
              <a:gd name="connsiteY10" fmla="*/ 2662424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35899 w 7644759"/>
              <a:gd name="connsiteY9" fmla="*/ 2799237 h 3535609"/>
              <a:gd name="connsiteX10" fmla="*/ 3038859 w 7644759"/>
              <a:gd name="connsiteY10" fmla="*/ 2662424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306116 w 7644759"/>
              <a:gd name="connsiteY8" fmla="*/ 3110094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458284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307080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718402 h 3535609"/>
              <a:gd name="connsiteX11" fmla="*/ 3307080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634435 h 3535609"/>
              <a:gd name="connsiteX11" fmla="*/ 3307080 w 7644759"/>
              <a:gd name="connsiteY11" fmla="*/ 242160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634435 h 3535609"/>
              <a:gd name="connsiteX11" fmla="*/ 3314280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662424 h 3535609"/>
              <a:gd name="connsiteX11" fmla="*/ 3314280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038859 w 7644759"/>
              <a:gd name="connsiteY10" fmla="*/ 2662424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4 w 7644759"/>
              <a:gd name="connsiteY10" fmla="*/ 2585453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4 w 7644759"/>
              <a:gd name="connsiteY10" fmla="*/ 2585453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4 w 7644759"/>
              <a:gd name="connsiteY10" fmla="*/ 2585453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623888 w 7644759"/>
              <a:gd name="connsiteY11" fmla="*/ 2442594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537486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537486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537486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182863 w 7644759"/>
              <a:gd name="connsiteY10" fmla="*/ 2564462 h 3535609"/>
              <a:gd name="connsiteX11" fmla="*/ 3602288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5 w 7644759"/>
              <a:gd name="connsiteY10" fmla="*/ 2536473 h 3535609"/>
              <a:gd name="connsiteX11" fmla="*/ 3602288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5 w 7644759"/>
              <a:gd name="connsiteY10" fmla="*/ 2536473 h 3535609"/>
              <a:gd name="connsiteX11" fmla="*/ 3602288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2065 w 7644759"/>
              <a:gd name="connsiteY10" fmla="*/ 2536473 h 3535609"/>
              <a:gd name="connsiteX11" fmla="*/ 3602288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9265 w 7644759"/>
              <a:gd name="connsiteY10" fmla="*/ 2557465 h 3535609"/>
              <a:gd name="connsiteX11" fmla="*/ 3602288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9265 w 7644759"/>
              <a:gd name="connsiteY10" fmla="*/ 2557465 h 3535609"/>
              <a:gd name="connsiteX11" fmla="*/ 3710290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9265 w 7644759"/>
              <a:gd name="connsiteY10" fmla="*/ 2557465 h 3535609"/>
              <a:gd name="connsiteX11" fmla="*/ 3710290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799237 h 3535609"/>
              <a:gd name="connsiteX10" fmla="*/ 3269265 w 7644759"/>
              <a:gd name="connsiteY10" fmla="*/ 2557465 h 3535609"/>
              <a:gd name="connsiteX11" fmla="*/ 3710290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3269265 w 7644759"/>
              <a:gd name="connsiteY10" fmla="*/ 2557465 h 3535609"/>
              <a:gd name="connsiteX11" fmla="*/ 3710290 w 7644759"/>
              <a:gd name="connsiteY11" fmla="*/ 2449592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3269265 w 7644759"/>
              <a:gd name="connsiteY10" fmla="*/ 2557465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097855 w 7644759"/>
              <a:gd name="connsiteY10" fmla="*/ 2564407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097855 w 7644759"/>
              <a:gd name="connsiteY10" fmla="*/ 2564407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097855 w 7644759"/>
              <a:gd name="connsiteY10" fmla="*/ 2564407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35899 w 7644759"/>
              <a:gd name="connsiteY9" fmla="*/ 2820229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4119285 w 7644759"/>
              <a:gd name="connsiteY10" fmla="*/ 2536639 h 3535609"/>
              <a:gd name="connsiteX11" fmla="*/ 4874603 w 7644759"/>
              <a:gd name="connsiteY11" fmla="*/ 2456533 h 3535609"/>
              <a:gd name="connsiteX12" fmla="*/ 6195847 w 7644759"/>
              <a:gd name="connsiteY12" fmla="*/ 2448936 h 3535609"/>
              <a:gd name="connsiteX13" fmla="*/ 6600494 w 7644759"/>
              <a:gd name="connsiteY13" fmla="*/ 2107164 h 3535609"/>
              <a:gd name="connsiteX14" fmla="*/ 6589605 w 7644759"/>
              <a:gd name="connsiteY14" fmla="*/ 1173393 h 3535609"/>
              <a:gd name="connsiteX15" fmla="*/ 6143592 w 7644759"/>
              <a:gd name="connsiteY15" fmla="*/ 807609 h 3535609"/>
              <a:gd name="connsiteX16" fmla="*/ 486845 w 7644759"/>
              <a:gd name="connsiteY16" fmla="*/ 838402 h 3535609"/>
              <a:gd name="connsiteX17" fmla="*/ 1070 w 7644759"/>
              <a:gd name="connsiteY17"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3306123 w 7644759"/>
              <a:gd name="connsiteY10" fmla="*/ 2688858 h 3535609"/>
              <a:gd name="connsiteX11" fmla="*/ 4119285 w 7644759"/>
              <a:gd name="connsiteY11" fmla="*/ 2536639 h 3535609"/>
              <a:gd name="connsiteX12" fmla="*/ 4874603 w 7644759"/>
              <a:gd name="connsiteY12" fmla="*/ 2456533 h 3535609"/>
              <a:gd name="connsiteX13" fmla="*/ 6195847 w 7644759"/>
              <a:gd name="connsiteY13" fmla="*/ 2448936 h 3535609"/>
              <a:gd name="connsiteX14" fmla="*/ 6600494 w 7644759"/>
              <a:gd name="connsiteY14" fmla="*/ 2107164 h 3535609"/>
              <a:gd name="connsiteX15" fmla="*/ 6589605 w 7644759"/>
              <a:gd name="connsiteY15" fmla="*/ 1173393 h 3535609"/>
              <a:gd name="connsiteX16" fmla="*/ 6143592 w 7644759"/>
              <a:gd name="connsiteY16" fmla="*/ 807609 h 3535609"/>
              <a:gd name="connsiteX17" fmla="*/ 486845 w 7644759"/>
              <a:gd name="connsiteY17" fmla="*/ 838402 h 3535609"/>
              <a:gd name="connsiteX18" fmla="*/ 1070 w 7644759"/>
              <a:gd name="connsiteY18"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3306123 w 7644759"/>
              <a:gd name="connsiteY10" fmla="*/ 2688858 h 3535609"/>
              <a:gd name="connsiteX11" fmla="*/ 4119285 w 7644759"/>
              <a:gd name="connsiteY11" fmla="*/ 2536639 h 3535609"/>
              <a:gd name="connsiteX12" fmla="*/ 4874603 w 7644759"/>
              <a:gd name="connsiteY12" fmla="*/ 2456533 h 3535609"/>
              <a:gd name="connsiteX13" fmla="*/ 6195847 w 7644759"/>
              <a:gd name="connsiteY13" fmla="*/ 2448936 h 3535609"/>
              <a:gd name="connsiteX14" fmla="*/ 6600494 w 7644759"/>
              <a:gd name="connsiteY14" fmla="*/ 2107164 h 3535609"/>
              <a:gd name="connsiteX15" fmla="*/ 6589605 w 7644759"/>
              <a:gd name="connsiteY15" fmla="*/ 1173393 h 3535609"/>
              <a:gd name="connsiteX16" fmla="*/ 6143592 w 7644759"/>
              <a:gd name="connsiteY16" fmla="*/ 807609 h 3535609"/>
              <a:gd name="connsiteX17" fmla="*/ 486845 w 7644759"/>
              <a:gd name="connsiteY17" fmla="*/ 838402 h 3535609"/>
              <a:gd name="connsiteX18" fmla="*/ 1070 w 7644759"/>
              <a:gd name="connsiteY18"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3306123 w 7644759"/>
              <a:gd name="connsiteY10" fmla="*/ 2688858 h 3535609"/>
              <a:gd name="connsiteX11" fmla="*/ 4119285 w 7644759"/>
              <a:gd name="connsiteY11" fmla="*/ 2536639 h 3535609"/>
              <a:gd name="connsiteX12" fmla="*/ 4874603 w 7644759"/>
              <a:gd name="connsiteY12" fmla="*/ 2456533 h 3535609"/>
              <a:gd name="connsiteX13" fmla="*/ 6195847 w 7644759"/>
              <a:gd name="connsiteY13" fmla="*/ 2448936 h 3535609"/>
              <a:gd name="connsiteX14" fmla="*/ 6600494 w 7644759"/>
              <a:gd name="connsiteY14" fmla="*/ 2107164 h 3535609"/>
              <a:gd name="connsiteX15" fmla="*/ 6589605 w 7644759"/>
              <a:gd name="connsiteY15" fmla="*/ 1173393 h 3535609"/>
              <a:gd name="connsiteX16" fmla="*/ 6143592 w 7644759"/>
              <a:gd name="connsiteY16" fmla="*/ 807609 h 3535609"/>
              <a:gd name="connsiteX17" fmla="*/ 486845 w 7644759"/>
              <a:gd name="connsiteY17" fmla="*/ 838402 h 3535609"/>
              <a:gd name="connsiteX18" fmla="*/ 1070 w 7644759"/>
              <a:gd name="connsiteY18" fmla="*/ 415343 h 3535609"/>
              <a:gd name="connsiteX0" fmla="*/ 1070 w 7644759"/>
              <a:gd name="connsiteY0" fmla="*/ 415343 h 3535609"/>
              <a:gd name="connsiteX1" fmla="*/ 540238 w 7644759"/>
              <a:gd name="connsiteY1" fmla="*/ 0 h 3535609"/>
              <a:gd name="connsiteX2" fmla="*/ 7105591 w 7644759"/>
              <a:gd name="connsiteY2" fmla="*/ 0 h 3535609"/>
              <a:gd name="connsiteX3" fmla="*/ 7644759 w 7644759"/>
              <a:gd name="connsiteY3" fmla="*/ 539168 h 3535609"/>
              <a:gd name="connsiteX4" fmla="*/ 7635384 w 7644759"/>
              <a:gd name="connsiteY4" fmla="*/ 2950885 h 3535609"/>
              <a:gd name="connsiteX5" fmla="*/ 7189968 w 7644759"/>
              <a:gd name="connsiteY5" fmla="*/ 3535609 h 3535609"/>
              <a:gd name="connsiteX6" fmla="*/ 4947325 w 7644759"/>
              <a:gd name="connsiteY6" fmla="*/ 3533494 h 3535609"/>
              <a:gd name="connsiteX7" fmla="*/ 4495654 w 7644759"/>
              <a:gd name="connsiteY7" fmla="*/ 3488106 h 3535609"/>
              <a:gd name="connsiteX8" fmla="*/ 3270115 w 7644759"/>
              <a:gd name="connsiteY8" fmla="*/ 3096099 h 3535609"/>
              <a:gd name="connsiteX9" fmla="*/ 3028756 w 7644759"/>
              <a:gd name="connsiteY9" fmla="*/ 2868821 h 3535609"/>
              <a:gd name="connsiteX10" fmla="*/ 3277551 w 7644759"/>
              <a:gd name="connsiteY10" fmla="*/ 2695800 h 3535609"/>
              <a:gd name="connsiteX11" fmla="*/ 4119285 w 7644759"/>
              <a:gd name="connsiteY11" fmla="*/ 2536639 h 3535609"/>
              <a:gd name="connsiteX12" fmla="*/ 4874603 w 7644759"/>
              <a:gd name="connsiteY12" fmla="*/ 2456533 h 3535609"/>
              <a:gd name="connsiteX13" fmla="*/ 6195847 w 7644759"/>
              <a:gd name="connsiteY13" fmla="*/ 2448936 h 3535609"/>
              <a:gd name="connsiteX14" fmla="*/ 6600494 w 7644759"/>
              <a:gd name="connsiteY14" fmla="*/ 2107164 h 3535609"/>
              <a:gd name="connsiteX15" fmla="*/ 6589605 w 7644759"/>
              <a:gd name="connsiteY15" fmla="*/ 1173393 h 3535609"/>
              <a:gd name="connsiteX16" fmla="*/ 6143592 w 7644759"/>
              <a:gd name="connsiteY16" fmla="*/ 807609 h 3535609"/>
              <a:gd name="connsiteX17" fmla="*/ 486845 w 7644759"/>
              <a:gd name="connsiteY17" fmla="*/ 838402 h 3535609"/>
              <a:gd name="connsiteX18" fmla="*/ 1070 w 7644759"/>
              <a:gd name="connsiteY18" fmla="*/ 415343 h 3535609"/>
              <a:gd name="connsiteX0" fmla="*/ 1111 w 7635425"/>
              <a:gd name="connsiteY0" fmla="*/ 488231 h 3535609"/>
              <a:gd name="connsiteX1" fmla="*/ 530904 w 7635425"/>
              <a:gd name="connsiteY1" fmla="*/ 0 h 3535609"/>
              <a:gd name="connsiteX2" fmla="*/ 7096257 w 7635425"/>
              <a:gd name="connsiteY2" fmla="*/ 0 h 3535609"/>
              <a:gd name="connsiteX3" fmla="*/ 7635425 w 7635425"/>
              <a:gd name="connsiteY3" fmla="*/ 539168 h 3535609"/>
              <a:gd name="connsiteX4" fmla="*/ 7626050 w 7635425"/>
              <a:gd name="connsiteY4" fmla="*/ 2950885 h 3535609"/>
              <a:gd name="connsiteX5" fmla="*/ 7180634 w 7635425"/>
              <a:gd name="connsiteY5" fmla="*/ 3535609 h 3535609"/>
              <a:gd name="connsiteX6" fmla="*/ 4937991 w 7635425"/>
              <a:gd name="connsiteY6" fmla="*/ 3533494 h 3535609"/>
              <a:gd name="connsiteX7" fmla="*/ 4486320 w 7635425"/>
              <a:gd name="connsiteY7" fmla="*/ 3488106 h 3535609"/>
              <a:gd name="connsiteX8" fmla="*/ 3260781 w 7635425"/>
              <a:gd name="connsiteY8" fmla="*/ 3096099 h 3535609"/>
              <a:gd name="connsiteX9" fmla="*/ 3019422 w 7635425"/>
              <a:gd name="connsiteY9" fmla="*/ 2868821 h 3535609"/>
              <a:gd name="connsiteX10" fmla="*/ 3268217 w 7635425"/>
              <a:gd name="connsiteY10" fmla="*/ 2695800 h 3535609"/>
              <a:gd name="connsiteX11" fmla="*/ 4109951 w 7635425"/>
              <a:gd name="connsiteY11" fmla="*/ 2536639 h 3535609"/>
              <a:gd name="connsiteX12" fmla="*/ 4865269 w 7635425"/>
              <a:gd name="connsiteY12" fmla="*/ 2456533 h 3535609"/>
              <a:gd name="connsiteX13" fmla="*/ 6186513 w 7635425"/>
              <a:gd name="connsiteY13" fmla="*/ 2448936 h 3535609"/>
              <a:gd name="connsiteX14" fmla="*/ 6591160 w 7635425"/>
              <a:gd name="connsiteY14" fmla="*/ 2107164 h 3535609"/>
              <a:gd name="connsiteX15" fmla="*/ 6580271 w 7635425"/>
              <a:gd name="connsiteY15" fmla="*/ 1173393 h 3535609"/>
              <a:gd name="connsiteX16" fmla="*/ 6134258 w 7635425"/>
              <a:gd name="connsiteY16" fmla="*/ 807609 h 3535609"/>
              <a:gd name="connsiteX17" fmla="*/ 477511 w 7635425"/>
              <a:gd name="connsiteY17" fmla="*/ 838402 h 3535609"/>
              <a:gd name="connsiteX18" fmla="*/ 1111 w 7635425"/>
              <a:gd name="connsiteY18" fmla="*/ 488231 h 3535609"/>
              <a:gd name="connsiteX0" fmla="*/ 147925 w 7782239"/>
              <a:gd name="connsiteY0" fmla="*/ 488231 h 3535609"/>
              <a:gd name="connsiteX1" fmla="*/ 147544 w 7782239"/>
              <a:gd name="connsiteY1" fmla="*/ 307844 h 3535609"/>
              <a:gd name="connsiteX2" fmla="*/ 677718 w 7782239"/>
              <a:gd name="connsiteY2" fmla="*/ 0 h 3535609"/>
              <a:gd name="connsiteX3" fmla="*/ 7243071 w 7782239"/>
              <a:gd name="connsiteY3" fmla="*/ 0 h 3535609"/>
              <a:gd name="connsiteX4" fmla="*/ 7782239 w 7782239"/>
              <a:gd name="connsiteY4" fmla="*/ 539168 h 3535609"/>
              <a:gd name="connsiteX5" fmla="*/ 7772864 w 7782239"/>
              <a:gd name="connsiteY5" fmla="*/ 2950885 h 3535609"/>
              <a:gd name="connsiteX6" fmla="*/ 7327448 w 7782239"/>
              <a:gd name="connsiteY6" fmla="*/ 3535609 h 3535609"/>
              <a:gd name="connsiteX7" fmla="*/ 5084805 w 7782239"/>
              <a:gd name="connsiteY7" fmla="*/ 3533494 h 3535609"/>
              <a:gd name="connsiteX8" fmla="*/ 4633134 w 7782239"/>
              <a:gd name="connsiteY8" fmla="*/ 3488106 h 3535609"/>
              <a:gd name="connsiteX9" fmla="*/ 3407595 w 7782239"/>
              <a:gd name="connsiteY9" fmla="*/ 3096099 h 3535609"/>
              <a:gd name="connsiteX10" fmla="*/ 3166236 w 7782239"/>
              <a:gd name="connsiteY10" fmla="*/ 2868821 h 3535609"/>
              <a:gd name="connsiteX11" fmla="*/ 3415031 w 7782239"/>
              <a:gd name="connsiteY11" fmla="*/ 2695800 h 3535609"/>
              <a:gd name="connsiteX12" fmla="*/ 4256765 w 7782239"/>
              <a:gd name="connsiteY12" fmla="*/ 2536639 h 3535609"/>
              <a:gd name="connsiteX13" fmla="*/ 5012083 w 7782239"/>
              <a:gd name="connsiteY13" fmla="*/ 2456533 h 3535609"/>
              <a:gd name="connsiteX14" fmla="*/ 6333327 w 7782239"/>
              <a:gd name="connsiteY14" fmla="*/ 2448936 h 3535609"/>
              <a:gd name="connsiteX15" fmla="*/ 6737974 w 7782239"/>
              <a:gd name="connsiteY15" fmla="*/ 2107164 h 3535609"/>
              <a:gd name="connsiteX16" fmla="*/ 6727085 w 7782239"/>
              <a:gd name="connsiteY16" fmla="*/ 1173393 h 3535609"/>
              <a:gd name="connsiteX17" fmla="*/ 6281072 w 7782239"/>
              <a:gd name="connsiteY17" fmla="*/ 807609 h 3535609"/>
              <a:gd name="connsiteX18" fmla="*/ 624325 w 7782239"/>
              <a:gd name="connsiteY18" fmla="*/ 838402 h 3535609"/>
              <a:gd name="connsiteX19" fmla="*/ 147925 w 7782239"/>
              <a:gd name="connsiteY19" fmla="*/ 488231 h 3535609"/>
              <a:gd name="connsiteX0" fmla="*/ 154338 w 7788652"/>
              <a:gd name="connsiteY0" fmla="*/ 488231 h 3535609"/>
              <a:gd name="connsiteX1" fmla="*/ 153957 w 7788652"/>
              <a:gd name="connsiteY1" fmla="*/ 307844 h 3535609"/>
              <a:gd name="connsiteX2" fmla="*/ 684131 w 7788652"/>
              <a:gd name="connsiteY2" fmla="*/ 0 h 3535609"/>
              <a:gd name="connsiteX3" fmla="*/ 7249484 w 7788652"/>
              <a:gd name="connsiteY3" fmla="*/ 0 h 3535609"/>
              <a:gd name="connsiteX4" fmla="*/ 7788652 w 7788652"/>
              <a:gd name="connsiteY4" fmla="*/ 539168 h 3535609"/>
              <a:gd name="connsiteX5" fmla="*/ 7779277 w 7788652"/>
              <a:gd name="connsiteY5" fmla="*/ 2950885 h 3535609"/>
              <a:gd name="connsiteX6" fmla="*/ 7333861 w 7788652"/>
              <a:gd name="connsiteY6" fmla="*/ 3535609 h 3535609"/>
              <a:gd name="connsiteX7" fmla="*/ 5091218 w 7788652"/>
              <a:gd name="connsiteY7" fmla="*/ 3533494 h 3535609"/>
              <a:gd name="connsiteX8" fmla="*/ 4639547 w 7788652"/>
              <a:gd name="connsiteY8" fmla="*/ 3488106 h 3535609"/>
              <a:gd name="connsiteX9" fmla="*/ 3414008 w 7788652"/>
              <a:gd name="connsiteY9" fmla="*/ 3096099 h 3535609"/>
              <a:gd name="connsiteX10" fmla="*/ 3172649 w 7788652"/>
              <a:gd name="connsiteY10" fmla="*/ 2868821 h 3535609"/>
              <a:gd name="connsiteX11" fmla="*/ 3421444 w 7788652"/>
              <a:gd name="connsiteY11" fmla="*/ 2695800 h 3535609"/>
              <a:gd name="connsiteX12" fmla="*/ 4263178 w 7788652"/>
              <a:gd name="connsiteY12" fmla="*/ 2536639 h 3535609"/>
              <a:gd name="connsiteX13" fmla="*/ 5018496 w 7788652"/>
              <a:gd name="connsiteY13" fmla="*/ 2456533 h 3535609"/>
              <a:gd name="connsiteX14" fmla="*/ 6339740 w 7788652"/>
              <a:gd name="connsiteY14" fmla="*/ 2448936 h 3535609"/>
              <a:gd name="connsiteX15" fmla="*/ 6744387 w 7788652"/>
              <a:gd name="connsiteY15" fmla="*/ 2107164 h 3535609"/>
              <a:gd name="connsiteX16" fmla="*/ 6733498 w 7788652"/>
              <a:gd name="connsiteY16" fmla="*/ 1173393 h 3535609"/>
              <a:gd name="connsiteX17" fmla="*/ 6287485 w 7788652"/>
              <a:gd name="connsiteY17" fmla="*/ 807609 h 3535609"/>
              <a:gd name="connsiteX18" fmla="*/ 630738 w 7788652"/>
              <a:gd name="connsiteY18" fmla="*/ 838402 h 3535609"/>
              <a:gd name="connsiteX19" fmla="*/ 154338 w 7788652"/>
              <a:gd name="connsiteY19" fmla="*/ 488231 h 3535609"/>
              <a:gd name="connsiteX0" fmla="*/ 154338 w 7788652"/>
              <a:gd name="connsiteY0" fmla="*/ 488231 h 3535609"/>
              <a:gd name="connsiteX1" fmla="*/ 153957 w 7788652"/>
              <a:gd name="connsiteY1" fmla="*/ 307844 h 3535609"/>
              <a:gd name="connsiteX2" fmla="*/ 684131 w 7788652"/>
              <a:gd name="connsiteY2" fmla="*/ 0 h 3535609"/>
              <a:gd name="connsiteX3" fmla="*/ 7249484 w 7788652"/>
              <a:gd name="connsiteY3" fmla="*/ 0 h 3535609"/>
              <a:gd name="connsiteX4" fmla="*/ 7788652 w 7788652"/>
              <a:gd name="connsiteY4" fmla="*/ 539168 h 3535609"/>
              <a:gd name="connsiteX5" fmla="*/ 7779277 w 7788652"/>
              <a:gd name="connsiteY5" fmla="*/ 2950885 h 3535609"/>
              <a:gd name="connsiteX6" fmla="*/ 7333861 w 7788652"/>
              <a:gd name="connsiteY6" fmla="*/ 3535609 h 3535609"/>
              <a:gd name="connsiteX7" fmla="*/ 5091218 w 7788652"/>
              <a:gd name="connsiteY7" fmla="*/ 3533494 h 3535609"/>
              <a:gd name="connsiteX8" fmla="*/ 4639547 w 7788652"/>
              <a:gd name="connsiteY8" fmla="*/ 3488106 h 3535609"/>
              <a:gd name="connsiteX9" fmla="*/ 3414008 w 7788652"/>
              <a:gd name="connsiteY9" fmla="*/ 3096099 h 3535609"/>
              <a:gd name="connsiteX10" fmla="*/ 3172649 w 7788652"/>
              <a:gd name="connsiteY10" fmla="*/ 2868821 h 3535609"/>
              <a:gd name="connsiteX11" fmla="*/ 3421444 w 7788652"/>
              <a:gd name="connsiteY11" fmla="*/ 2695800 h 3535609"/>
              <a:gd name="connsiteX12" fmla="*/ 4263178 w 7788652"/>
              <a:gd name="connsiteY12" fmla="*/ 2536639 h 3535609"/>
              <a:gd name="connsiteX13" fmla="*/ 5018496 w 7788652"/>
              <a:gd name="connsiteY13" fmla="*/ 2456533 h 3535609"/>
              <a:gd name="connsiteX14" fmla="*/ 6339740 w 7788652"/>
              <a:gd name="connsiteY14" fmla="*/ 2448936 h 3535609"/>
              <a:gd name="connsiteX15" fmla="*/ 6744387 w 7788652"/>
              <a:gd name="connsiteY15" fmla="*/ 2107164 h 3535609"/>
              <a:gd name="connsiteX16" fmla="*/ 6733498 w 7788652"/>
              <a:gd name="connsiteY16" fmla="*/ 1173393 h 3535609"/>
              <a:gd name="connsiteX17" fmla="*/ 6287485 w 7788652"/>
              <a:gd name="connsiteY17" fmla="*/ 807609 h 3535609"/>
              <a:gd name="connsiteX18" fmla="*/ 630738 w 7788652"/>
              <a:gd name="connsiteY18" fmla="*/ 838402 h 3535609"/>
              <a:gd name="connsiteX19" fmla="*/ 154338 w 7788652"/>
              <a:gd name="connsiteY19" fmla="*/ 488231 h 3535609"/>
              <a:gd name="connsiteX0" fmla="*/ 154338 w 7788652"/>
              <a:gd name="connsiteY0" fmla="*/ 488231 h 3535609"/>
              <a:gd name="connsiteX1" fmla="*/ 153957 w 7788652"/>
              <a:gd name="connsiteY1" fmla="*/ 307844 h 3535609"/>
              <a:gd name="connsiteX2" fmla="*/ 684131 w 7788652"/>
              <a:gd name="connsiteY2" fmla="*/ 0 h 3535609"/>
              <a:gd name="connsiteX3" fmla="*/ 7249484 w 7788652"/>
              <a:gd name="connsiteY3" fmla="*/ 0 h 3535609"/>
              <a:gd name="connsiteX4" fmla="*/ 7788652 w 7788652"/>
              <a:gd name="connsiteY4" fmla="*/ 539168 h 3535609"/>
              <a:gd name="connsiteX5" fmla="*/ 7779277 w 7788652"/>
              <a:gd name="connsiteY5" fmla="*/ 2950885 h 3535609"/>
              <a:gd name="connsiteX6" fmla="*/ 7333861 w 7788652"/>
              <a:gd name="connsiteY6" fmla="*/ 3535609 h 3535609"/>
              <a:gd name="connsiteX7" fmla="*/ 5091218 w 7788652"/>
              <a:gd name="connsiteY7" fmla="*/ 3533494 h 3535609"/>
              <a:gd name="connsiteX8" fmla="*/ 4639547 w 7788652"/>
              <a:gd name="connsiteY8" fmla="*/ 3488106 h 3535609"/>
              <a:gd name="connsiteX9" fmla="*/ 3414008 w 7788652"/>
              <a:gd name="connsiteY9" fmla="*/ 3096099 h 3535609"/>
              <a:gd name="connsiteX10" fmla="*/ 3172649 w 7788652"/>
              <a:gd name="connsiteY10" fmla="*/ 2868821 h 3535609"/>
              <a:gd name="connsiteX11" fmla="*/ 3421444 w 7788652"/>
              <a:gd name="connsiteY11" fmla="*/ 2695800 h 3535609"/>
              <a:gd name="connsiteX12" fmla="*/ 4263178 w 7788652"/>
              <a:gd name="connsiteY12" fmla="*/ 2536639 h 3535609"/>
              <a:gd name="connsiteX13" fmla="*/ 5018496 w 7788652"/>
              <a:gd name="connsiteY13" fmla="*/ 2456533 h 3535609"/>
              <a:gd name="connsiteX14" fmla="*/ 6339740 w 7788652"/>
              <a:gd name="connsiteY14" fmla="*/ 2448936 h 3535609"/>
              <a:gd name="connsiteX15" fmla="*/ 6744387 w 7788652"/>
              <a:gd name="connsiteY15" fmla="*/ 2107164 h 3535609"/>
              <a:gd name="connsiteX16" fmla="*/ 6733498 w 7788652"/>
              <a:gd name="connsiteY16" fmla="*/ 1173393 h 3535609"/>
              <a:gd name="connsiteX17" fmla="*/ 6287485 w 7788652"/>
              <a:gd name="connsiteY17" fmla="*/ 807609 h 3535609"/>
              <a:gd name="connsiteX18" fmla="*/ 630738 w 7788652"/>
              <a:gd name="connsiteY18" fmla="*/ 838402 h 3535609"/>
              <a:gd name="connsiteX19" fmla="*/ 154338 w 7788652"/>
              <a:gd name="connsiteY19" fmla="*/ 488231 h 3535609"/>
              <a:gd name="connsiteX0" fmla="*/ 173962 w 7808276"/>
              <a:gd name="connsiteY0" fmla="*/ 488231 h 3535609"/>
              <a:gd name="connsiteX1" fmla="*/ 173581 w 7808276"/>
              <a:gd name="connsiteY1" fmla="*/ 307844 h 3535609"/>
              <a:gd name="connsiteX2" fmla="*/ 703755 w 7808276"/>
              <a:gd name="connsiteY2" fmla="*/ 0 h 3535609"/>
              <a:gd name="connsiteX3" fmla="*/ 7269108 w 7808276"/>
              <a:gd name="connsiteY3" fmla="*/ 0 h 3535609"/>
              <a:gd name="connsiteX4" fmla="*/ 7808276 w 7808276"/>
              <a:gd name="connsiteY4" fmla="*/ 539168 h 3535609"/>
              <a:gd name="connsiteX5" fmla="*/ 7798901 w 7808276"/>
              <a:gd name="connsiteY5" fmla="*/ 2950885 h 3535609"/>
              <a:gd name="connsiteX6" fmla="*/ 7353485 w 7808276"/>
              <a:gd name="connsiteY6" fmla="*/ 3535609 h 3535609"/>
              <a:gd name="connsiteX7" fmla="*/ 5110842 w 7808276"/>
              <a:gd name="connsiteY7" fmla="*/ 3533494 h 3535609"/>
              <a:gd name="connsiteX8" fmla="*/ 4659171 w 7808276"/>
              <a:gd name="connsiteY8" fmla="*/ 3488106 h 3535609"/>
              <a:gd name="connsiteX9" fmla="*/ 3433632 w 7808276"/>
              <a:gd name="connsiteY9" fmla="*/ 3096099 h 3535609"/>
              <a:gd name="connsiteX10" fmla="*/ 3192273 w 7808276"/>
              <a:gd name="connsiteY10" fmla="*/ 2868821 h 3535609"/>
              <a:gd name="connsiteX11" fmla="*/ 3441068 w 7808276"/>
              <a:gd name="connsiteY11" fmla="*/ 2695800 h 3535609"/>
              <a:gd name="connsiteX12" fmla="*/ 4282802 w 7808276"/>
              <a:gd name="connsiteY12" fmla="*/ 2536639 h 3535609"/>
              <a:gd name="connsiteX13" fmla="*/ 5038120 w 7808276"/>
              <a:gd name="connsiteY13" fmla="*/ 2456533 h 3535609"/>
              <a:gd name="connsiteX14" fmla="*/ 6359364 w 7808276"/>
              <a:gd name="connsiteY14" fmla="*/ 2448936 h 3535609"/>
              <a:gd name="connsiteX15" fmla="*/ 6764011 w 7808276"/>
              <a:gd name="connsiteY15" fmla="*/ 2107164 h 3535609"/>
              <a:gd name="connsiteX16" fmla="*/ 6753122 w 7808276"/>
              <a:gd name="connsiteY16" fmla="*/ 1173393 h 3535609"/>
              <a:gd name="connsiteX17" fmla="*/ 6307109 w 7808276"/>
              <a:gd name="connsiteY17" fmla="*/ 807609 h 3535609"/>
              <a:gd name="connsiteX18" fmla="*/ 650362 w 7808276"/>
              <a:gd name="connsiteY18" fmla="*/ 838402 h 3535609"/>
              <a:gd name="connsiteX19" fmla="*/ 173962 w 7808276"/>
              <a:gd name="connsiteY19" fmla="*/ 488231 h 3535609"/>
              <a:gd name="connsiteX0" fmla="*/ 147926 w 7782240"/>
              <a:gd name="connsiteY0" fmla="*/ 488231 h 3535609"/>
              <a:gd name="connsiteX1" fmla="*/ 147545 w 7782240"/>
              <a:gd name="connsiteY1" fmla="*/ 307844 h 3535609"/>
              <a:gd name="connsiteX2" fmla="*/ 677719 w 7782240"/>
              <a:gd name="connsiteY2" fmla="*/ 0 h 3535609"/>
              <a:gd name="connsiteX3" fmla="*/ 7243072 w 7782240"/>
              <a:gd name="connsiteY3" fmla="*/ 0 h 3535609"/>
              <a:gd name="connsiteX4" fmla="*/ 7782240 w 7782240"/>
              <a:gd name="connsiteY4" fmla="*/ 539168 h 3535609"/>
              <a:gd name="connsiteX5" fmla="*/ 7772865 w 7782240"/>
              <a:gd name="connsiteY5" fmla="*/ 2950885 h 3535609"/>
              <a:gd name="connsiteX6" fmla="*/ 7327449 w 7782240"/>
              <a:gd name="connsiteY6" fmla="*/ 3535609 h 3535609"/>
              <a:gd name="connsiteX7" fmla="*/ 5084806 w 7782240"/>
              <a:gd name="connsiteY7" fmla="*/ 3533494 h 3535609"/>
              <a:gd name="connsiteX8" fmla="*/ 4633135 w 7782240"/>
              <a:gd name="connsiteY8" fmla="*/ 3488106 h 3535609"/>
              <a:gd name="connsiteX9" fmla="*/ 3407596 w 7782240"/>
              <a:gd name="connsiteY9" fmla="*/ 3096099 h 3535609"/>
              <a:gd name="connsiteX10" fmla="*/ 3166237 w 7782240"/>
              <a:gd name="connsiteY10" fmla="*/ 2868821 h 3535609"/>
              <a:gd name="connsiteX11" fmla="*/ 3415032 w 7782240"/>
              <a:gd name="connsiteY11" fmla="*/ 2695800 h 3535609"/>
              <a:gd name="connsiteX12" fmla="*/ 4256766 w 7782240"/>
              <a:gd name="connsiteY12" fmla="*/ 2536639 h 3535609"/>
              <a:gd name="connsiteX13" fmla="*/ 5012084 w 7782240"/>
              <a:gd name="connsiteY13" fmla="*/ 2456533 h 3535609"/>
              <a:gd name="connsiteX14" fmla="*/ 6333328 w 7782240"/>
              <a:gd name="connsiteY14" fmla="*/ 2448936 h 3535609"/>
              <a:gd name="connsiteX15" fmla="*/ 6737975 w 7782240"/>
              <a:gd name="connsiteY15" fmla="*/ 2107164 h 3535609"/>
              <a:gd name="connsiteX16" fmla="*/ 6727086 w 7782240"/>
              <a:gd name="connsiteY16" fmla="*/ 1173393 h 3535609"/>
              <a:gd name="connsiteX17" fmla="*/ 6281073 w 7782240"/>
              <a:gd name="connsiteY17" fmla="*/ 807609 h 3535609"/>
              <a:gd name="connsiteX18" fmla="*/ 624326 w 7782240"/>
              <a:gd name="connsiteY18" fmla="*/ 838402 h 3535609"/>
              <a:gd name="connsiteX19" fmla="*/ 147926 w 7782240"/>
              <a:gd name="connsiteY19" fmla="*/ 488231 h 3535609"/>
              <a:gd name="connsiteX0" fmla="*/ 577411 w 8211725"/>
              <a:gd name="connsiteY0" fmla="*/ 488231 h 3535609"/>
              <a:gd name="connsiteX1" fmla="*/ 577030 w 8211725"/>
              <a:gd name="connsiteY1" fmla="*/ 307844 h 3535609"/>
              <a:gd name="connsiteX2" fmla="*/ 1107204 w 8211725"/>
              <a:gd name="connsiteY2" fmla="*/ 0 h 3535609"/>
              <a:gd name="connsiteX3" fmla="*/ 7672557 w 8211725"/>
              <a:gd name="connsiteY3" fmla="*/ 0 h 3535609"/>
              <a:gd name="connsiteX4" fmla="*/ 8211725 w 8211725"/>
              <a:gd name="connsiteY4" fmla="*/ 539168 h 3535609"/>
              <a:gd name="connsiteX5" fmla="*/ 8202350 w 8211725"/>
              <a:gd name="connsiteY5" fmla="*/ 2950885 h 3535609"/>
              <a:gd name="connsiteX6" fmla="*/ 7756934 w 8211725"/>
              <a:gd name="connsiteY6" fmla="*/ 3535609 h 3535609"/>
              <a:gd name="connsiteX7" fmla="*/ 5514291 w 8211725"/>
              <a:gd name="connsiteY7" fmla="*/ 3533494 h 3535609"/>
              <a:gd name="connsiteX8" fmla="*/ 5062620 w 8211725"/>
              <a:gd name="connsiteY8" fmla="*/ 3488106 h 3535609"/>
              <a:gd name="connsiteX9" fmla="*/ 3837081 w 8211725"/>
              <a:gd name="connsiteY9" fmla="*/ 3096099 h 3535609"/>
              <a:gd name="connsiteX10" fmla="*/ 3595722 w 8211725"/>
              <a:gd name="connsiteY10" fmla="*/ 2868821 h 3535609"/>
              <a:gd name="connsiteX11" fmla="*/ 3844517 w 8211725"/>
              <a:gd name="connsiteY11" fmla="*/ 2695800 h 3535609"/>
              <a:gd name="connsiteX12" fmla="*/ 4686251 w 8211725"/>
              <a:gd name="connsiteY12" fmla="*/ 2536639 h 3535609"/>
              <a:gd name="connsiteX13" fmla="*/ 5441569 w 8211725"/>
              <a:gd name="connsiteY13" fmla="*/ 2456533 h 3535609"/>
              <a:gd name="connsiteX14" fmla="*/ 6762813 w 8211725"/>
              <a:gd name="connsiteY14" fmla="*/ 2448936 h 3535609"/>
              <a:gd name="connsiteX15" fmla="*/ 7167460 w 8211725"/>
              <a:gd name="connsiteY15" fmla="*/ 2107164 h 3535609"/>
              <a:gd name="connsiteX16" fmla="*/ 7156571 w 8211725"/>
              <a:gd name="connsiteY16" fmla="*/ 1173393 h 3535609"/>
              <a:gd name="connsiteX17" fmla="*/ 6710558 w 8211725"/>
              <a:gd name="connsiteY17" fmla="*/ 807609 h 3535609"/>
              <a:gd name="connsiteX18" fmla="*/ 1053811 w 8211725"/>
              <a:gd name="connsiteY18" fmla="*/ 838402 h 3535609"/>
              <a:gd name="connsiteX19" fmla="*/ 577411 w 8211725"/>
              <a:gd name="connsiteY19" fmla="*/ 488231 h 3535609"/>
              <a:gd name="connsiteX0" fmla="*/ 62022 w 7696336"/>
              <a:gd name="connsiteY0" fmla="*/ 488231 h 3535609"/>
              <a:gd name="connsiteX1" fmla="*/ 61641 w 7696336"/>
              <a:gd name="connsiteY1" fmla="*/ 307844 h 3535609"/>
              <a:gd name="connsiteX2" fmla="*/ 591815 w 7696336"/>
              <a:gd name="connsiteY2" fmla="*/ 0 h 3535609"/>
              <a:gd name="connsiteX3" fmla="*/ 7157168 w 7696336"/>
              <a:gd name="connsiteY3" fmla="*/ 0 h 3535609"/>
              <a:gd name="connsiteX4" fmla="*/ 7696336 w 7696336"/>
              <a:gd name="connsiteY4" fmla="*/ 539168 h 3535609"/>
              <a:gd name="connsiteX5" fmla="*/ 7686961 w 7696336"/>
              <a:gd name="connsiteY5" fmla="*/ 2950885 h 3535609"/>
              <a:gd name="connsiteX6" fmla="*/ 7241545 w 7696336"/>
              <a:gd name="connsiteY6" fmla="*/ 3535609 h 3535609"/>
              <a:gd name="connsiteX7" fmla="*/ 4998902 w 7696336"/>
              <a:gd name="connsiteY7" fmla="*/ 3533494 h 3535609"/>
              <a:gd name="connsiteX8" fmla="*/ 4547231 w 7696336"/>
              <a:gd name="connsiteY8" fmla="*/ 3488106 h 3535609"/>
              <a:gd name="connsiteX9" fmla="*/ 3321692 w 7696336"/>
              <a:gd name="connsiteY9" fmla="*/ 3096099 h 3535609"/>
              <a:gd name="connsiteX10" fmla="*/ 3080333 w 7696336"/>
              <a:gd name="connsiteY10" fmla="*/ 2868821 h 3535609"/>
              <a:gd name="connsiteX11" fmla="*/ 3329128 w 7696336"/>
              <a:gd name="connsiteY11" fmla="*/ 2695800 h 3535609"/>
              <a:gd name="connsiteX12" fmla="*/ 4170862 w 7696336"/>
              <a:gd name="connsiteY12" fmla="*/ 2536639 h 3535609"/>
              <a:gd name="connsiteX13" fmla="*/ 4926180 w 7696336"/>
              <a:gd name="connsiteY13" fmla="*/ 2456533 h 3535609"/>
              <a:gd name="connsiteX14" fmla="*/ 6247424 w 7696336"/>
              <a:gd name="connsiteY14" fmla="*/ 2448936 h 3535609"/>
              <a:gd name="connsiteX15" fmla="*/ 6652071 w 7696336"/>
              <a:gd name="connsiteY15" fmla="*/ 2107164 h 3535609"/>
              <a:gd name="connsiteX16" fmla="*/ 6641182 w 7696336"/>
              <a:gd name="connsiteY16" fmla="*/ 1173393 h 3535609"/>
              <a:gd name="connsiteX17" fmla="*/ 6195169 w 7696336"/>
              <a:gd name="connsiteY17" fmla="*/ 807609 h 3535609"/>
              <a:gd name="connsiteX18" fmla="*/ 538422 w 7696336"/>
              <a:gd name="connsiteY18" fmla="*/ 838402 h 3535609"/>
              <a:gd name="connsiteX19" fmla="*/ 62022 w 7696336"/>
              <a:gd name="connsiteY19" fmla="*/ 488231 h 3535609"/>
              <a:gd name="connsiteX0" fmla="*/ 39676 w 7673990"/>
              <a:gd name="connsiteY0" fmla="*/ 488231 h 3535609"/>
              <a:gd name="connsiteX1" fmla="*/ 39295 w 7673990"/>
              <a:gd name="connsiteY1" fmla="*/ 307844 h 3535609"/>
              <a:gd name="connsiteX2" fmla="*/ 569469 w 7673990"/>
              <a:gd name="connsiteY2" fmla="*/ 0 h 3535609"/>
              <a:gd name="connsiteX3" fmla="*/ 7134822 w 7673990"/>
              <a:gd name="connsiteY3" fmla="*/ 0 h 3535609"/>
              <a:gd name="connsiteX4" fmla="*/ 7673990 w 7673990"/>
              <a:gd name="connsiteY4" fmla="*/ 539168 h 3535609"/>
              <a:gd name="connsiteX5" fmla="*/ 7664615 w 7673990"/>
              <a:gd name="connsiteY5" fmla="*/ 2950885 h 3535609"/>
              <a:gd name="connsiteX6" fmla="*/ 7219199 w 7673990"/>
              <a:gd name="connsiteY6" fmla="*/ 3535609 h 3535609"/>
              <a:gd name="connsiteX7" fmla="*/ 4976556 w 7673990"/>
              <a:gd name="connsiteY7" fmla="*/ 3533494 h 3535609"/>
              <a:gd name="connsiteX8" fmla="*/ 4524885 w 7673990"/>
              <a:gd name="connsiteY8" fmla="*/ 3488106 h 3535609"/>
              <a:gd name="connsiteX9" fmla="*/ 3299346 w 7673990"/>
              <a:gd name="connsiteY9" fmla="*/ 3096099 h 3535609"/>
              <a:gd name="connsiteX10" fmla="*/ 3057987 w 7673990"/>
              <a:gd name="connsiteY10" fmla="*/ 2868821 h 3535609"/>
              <a:gd name="connsiteX11" fmla="*/ 3306782 w 7673990"/>
              <a:gd name="connsiteY11" fmla="*/ 2695800 h 3535609"/>
              <a:gd name="connsiteX12" fmla="*/ 4148516 w 7673990"/>
              <a:gd name="connsiteY12" fmla="*/ 2536639 h 3535609"/>
              <a:gd name="connsiteX13" fmla="*/ 4903834 w 7673990"/>
              <a:gd name="connsiteY13" fmla="*/ 2456533 h 3535609"/>
              <a:gd name="connsiteX14" fmla="*/ 6225078 w 7673990"/>
              <a:gd name="connsiteY14" fmla="*/ 2448936 h 3535609"/>
              <a:gd name="connsiteX15" fmla="*/ 6629725 w 7673990"/>
              <a:gd name="connsiteY15" fmla="*/ 2107164 h 3535609"/>
              <a:gd name="connsiteX16" fmla="*/ 6618836 w 7673990"/>
              <a:gd name="connsiteY16" fmla="*/ 1173393 h 3535609"/>
              <a:gd name="connsiteX17" fmla="*/ 6172823 w 7673990"/>
              <a:gd name="connsiteY17" fmla="*/ 807609 h 3535609"/>
              <a:gd name="connsiteX18" fmla="*/ 516076 w 7673990"/>
              <a:gd name="connsiteY18" fmla="*/ 838402 h 3535609"/>
              <a:gd name="connsiteX19" fmla="*/ 39676 w 7673990"/>
              <a:gd name="connsiteY19" fmla="*/ 488231 h 3535609"/>
              <a:gd name="connsiteX0" fmla="*/ 32842 w 7667156"/>
              <a:gd name="connsiteY0" fmla="*/ 488231 h 3535609"/>
              <a:gd name="connsiteX1" fmla="*/ 32461 w 7667156"/>
              <a:gd name="connsiteY1" fmla="*/ 307844 h 3535609"/>
              <a:gd name="connsiteX2" fmla="*/ 562635 w 7667156"/>
              <a:gd name="connsiteY2" fmla="*/ 0 h 3535609"/>
              <a:gd name="connsiteX3" fmla="*/ 7127988 w 7667156"/>
              <a:gd name="connsiteY3" fmla="*/ 0 h 3535609"/>
              <a:gd name="connsiteX4" fmla="*/ 7667156 w 7667156"/>
              <a:gd name="connsiteY4" fmla="*/ 539168 h 3535609"/>
              <a:gd name="connsiteX5" fmla="*/ 7657781 w 7667156"/>
              <a:gd name="connsiteY5" fmla="*/ 2950885 h 3535609"/>
              <a:gd name="connsiteX6" fmla="*/ 7212365 w 7667156"/>
              <a:gd name="connsiteY6" fmla="*/ 3535609 h 3535609"/>
              <a:gd name="connsiteX7" fmla="*/ 4969722 w 7667156"/>
              <a:gd name="connsiteY7" fmla="*/ 3533494 h 3535609"/>
              <a:gd name="connsiteX8" fmla="*/ 4518051 w 7667156"/>
              <a:gd name="connsiteY8" fmla="*/ 3488106 h 3535609"/>
              <a:gd name="connsiteX9" fmla="*/ 3292512 w 7667156"/>
              <a:gd name="connsiteY9" fmla="*/ 3096099 h 3535609"/>
              <a:gd name="connsiteX10" fmla="*/ 3051153 w 7667156"/>
              <a:gd name="connsiteY10" fmla="*/ 2868821 h 3535609"/>
              <a:gd name="connsiteX11" fmla="*/ 3299948 w 7667156"/>
              <a:gd name="connsiteY11" fmla="*/ 2695800 h 3535609"/>
              <a:gd name="connsiteX12" fmla="*/ 4141682 w 7667156"/>
              <a:gd name="connsiteY12" fmla="*/ 2536639 h 3535609"/>
              <a:gd name="connsiteX13" fmla="*/ 4897000 w 7667156"/>
              <a:gd name="connsiteY13" fmla="*/ 2456533 h 3535609"/>
              <a:gd name="connsiteX14" fmla="*/ 6218244 w 7667156"/>
              <a:gd name="connsiteY14" fmla="*/ 2448936 h 3535609"/>
              <a:gd name="connsiteX15" fmla="*/ 6622891 w 7667156"/>
              <a:gd name="connsiteY15" fmla="*/ 2107164 h 3535609"/>
              <a:gd name="connsiteX16" fmla="*/ 6612002 w 7667156"/>
              <a:gd name="connsiteY16" fmla="*/ 1173393 h 3535609"/>
              <a:gd name="connsiteX17" fmla="*/ 6165989 w 7667156"/>
              <a:gd name="connsiteY17" fmla="*/ 807609 h 3535609"/>
              <a:gd name="connsiteX18" fmla="*/ 509242 w 7667156"/>
              <a:gd name="connsiteY18" fmla="*/ 838402 h 3535609"/>
              <a:gd name="connsiteX19" fmla="*/ 32842 w 7667156"/>
              <a:gd name="connsiteY19" fmla="*/ 488231 h 3535609"/>
              <a:gd name="connsiteX0" fmla="*/ 52654 w 7686968"/>
              <a:gd name="connsiteY0" fmla="*/ 488231 h 3535609"/>
              <a:gd name="connsiteX1" fmla="*/ 52273 w 7686968"/>
              <a:gd name="connsiteY1" fmla="*/ 307844 h 3535609"/>
              <a:gd name="connsiteX2" fmla="*/ 432444 w 7686968"/>
              <a:gd name="connsiteY2" fmla="*/ 0 h 3535609"/>
              <a:gd name="connsiteX3" fmla="*/ 7147800 w 7686968"/>
              <a:gd name="connsiteY3" fmla="*/ 0 h 3535609"/>
              <a:gd name="connsiteX4" fmla="*/ 7686968 w 7686968"/>
              <a:gd name="connsiteY4" fmla="*/ 539168 h 3535609"/>
              <a:gd name="connsiteX5" fmla="*/ 7677593 w 7686968"/>
              <a:gd name="connsiteY5" fmla="*/ 2950885 h 3535609"/>
              <a:gd name="connsiteX6" fmla="*/ 7232177 w 7686968"/>
              <a:gd name="connsiteY6" fmla="*/ 3535609 h 3535609"/>
              <a:gd name="connsiteX7" fmla="*/ 4989534 w 7686968"/>
              <a:gd name="connsiteY7" fmla="*/ 3533494 h 3535609"/>
              <a:gd name="connsiteX8" fmla="*/ 4537863 w 7686968"/>
              <a:gd name="connsiteY8" fmla="*/ 3488106 h 3535609"/>
              <a:gd name="connsiteX9" fmla="*/ 3312324 w 7686968"/>
              <a:gd name="connsiteY9" fmla="*/ 3096099 h 3535609"/>
              <a:gd name="connsiteX10" fmla="*/ 3070965 w 7686968"/>
              <a:gd name="connsiteY10" fmla="*/ 2868821 h 3535609"/>
              <a:gd name="connsiteX11" fmla="*/ 3319760 w 7686968"/>
              <a:gd name="connsiteY11" fmla="*/ 2695800 h 3535609"/>
              <a:gd name="connsiteX12" fmla="*/ 4161494 w 7686968"/>
              <a:gd name="connsiteY12" fmla="*/ 2536639 h 3535609"/>
              <a:gd name="connsiteX13" fmla="*/ 4916812 w 7686968"/>
              <a:gd name="connsiteY13" fmla="*/ 2456533 h 3535609"/>
              <a:gd name="connsiteX14" fmla="*/ 6238056 w 7686968"/>
              <a:gd name="connsiteY14" fmla="*/ 2448936 h 3535609"/>
              <a:gd name="connsiteX15" fmla="*/ 6642703 w 7686968"/>
              <a:gd name="connsiteY15" fmla="*/ 2107164 h 3535609"/>
              <a:gd name="connsiteX16" fmla="*/ 6631814 w 7686968"/>
              <a:gd name="connsiteY16" fmla="*/ 1173393 h 3535609"/>
              <a:gd name="connsiteX17" fmla="*/ 6185801 w 7686968"/>
              <a:gd name="connsiteY17" fmla="*/ 807609 h 3535609"/>
              <a:gd name="connsiteX18" fmla="*/ 529054 w 7686968"/>
              <a:gd name="connsiteY18" fmla="*/ 838402 h 3535609"/>
              <a:gd name="connsiteX19" fmla="*/ 52654 w 7686968"/>
              <a:gd name="connsiteY19" fmla="*/ 488231 h 3535609"/>
              <a:gd name="connsiteX0" fmla="*/ 35656 w 7669970"/>
              <a:gd name="connsiteY0" fmla="*/ 488231 h 3535609"/>
              <a:gd name="connsiteX1" fmla="*/ 35275 w 7669970"/>
              <a:gd name="connsiteY1" fmla="*/ 307844 h 3535609"/>
              <a:gd name="connsiteX2" fmla="*/ 415446 w 7669970"/>
              <a:gd name="connsiteY2" fmla="*/ 0 h 3535609"/>
              <a:gd name="connsiteX3" fmla="*/ 7130802 w 7669970"/>
              <a:gd name="connsiteY3" fmla="*/ 0 h 3535609"/>
              <a:gd name="connsiteX4" fmla="*/ 7669970 w 7669970"/>
              <a:gd name="connsiteY4" fmla="*/ 539168 h 3535609"/>
              <a:gd name="connsiteX5" fmla="*/ 7660595 w 7669970"/>
              <a:gd name="connsiteY5" fmla="*/ 2950885 h 3535609"/>
              <a:gd name="connsiteX6" fmla="*/ 7215179 w 7669970"/>
              <a:gd name="connsiteY6" fmla="*/ 3535609 h 3535609"/>
              <a:gd name="connsiteX7" fmla="*/ 4972536 w 7669970"/>
              <a:gd name="connsiteY7" fmla="*/ 3533494 h 3535609"/>
              <a:gd name="connsiteX8" fmla="*/ 4520865 w 7669970"/>
              <a:gd name="connsiteY8" fmla="*/ 3488106 h 3535609"/>
              <a:gd name="connsiteX9" fmla="*/ 3295326 w 7669970"/>
              <a:gd name="connsiteY9" fmla="*/ 3096099 h 3535609"/>
              <a:gd name="connsiteX10" fmla="*/ 3053967 w 7669970"/>
              <a:gd name="connsiteY10" fmla="*/ 2868821 h 3535609"/>
              <a:gd name="connsiteX11" fmla="*/ 3302762 w 7669970"/>
              <a:gd name="connsiteY11" fmla="*/ 2695800 h 3535609"/>
              <a:gd name="connsiteX12" fmla="*/ 4144496 w 7669970"/>
              <a:gd name="connsiteY12" fmla="*/ 2536639 h 3535609"/>
              <a:gd name="connsiteX13" fmla="*/ 4899814 w 7669970"/>
              <a:gd name="connsiteY13" fmla="*/ 2456533 h 3535609"/>
              <a:gd name="connsiteX14" fmla="*/ 6221058 w 7669970"/>
              <a:gd name="connsiteY14" fmla="*/ 2448936 h 3535609"/>
              <a:gd name="connsiteX15" fmla="*/ 6625705 w 7669970"/>
              <a:gd name="connsiteY15" fmla="*/ 2107164 h 3535609"/>
              <a:gd name="connsiteX16" fmla="*/ 6614816 w 7669970"/>
              <a:gd name="connsiteY16" fmla="*/ 1173393 h 3535609"/>
              <a:gd name="connsiteX17" fmla="*/ 6168803 w 7669970"/>
              <a:gd name="connsiteY17" fmla="*/ 807609 h 3535609"/>
              <a:gd name="connsiteX18" fmla="*/ 512056 w 7669970"/>
              <a:gd name="connsiteY18" fmla="*/ 838402 h 3535609"/>
              <a:gd name="connsiteX19" fmla="*/ 35656 w 7669970"/>
              <a:gd name="connsiteY19" fmla="*/ 488231 h 3535609"/>
              <a:gd name="connsiteX0" fmla="*/ 3719 w 7638033"/>
              <a:gd name="connsiteY0" fmla="*/ 488231 h 3535609"/>
              <a:gd name="connsiteX1" fmla="*/ 3338 w 7638033"/>
              <a:gd name="connsiteY1" fmla="*/ 307844 h 3535609"/>
              <a:gd name="connsiteX2" fmla="*/ 383509 w 7638033"/>
              <a:gd name="connsiteY2" fmla="*/ 0 h 3535609"/>
              <a:gd name="connsiteX3" fmla="*/ 7098865 w 7638033"/>
              <a:gd name="connsiteY3" fmla="*/ 0 h 3535609"/>
              <a:gd name="connsiteX4" fmla="*/ 7638033 w 7638033"/>
              <a:gd name="connsiteY4" fmla="*/ 539168 h 3535609"/>
              <a:gd name="connsiteX5" fmla="*/ 7628658 w 7638033"/>
              <a:gd name="connsiteY5" fmla="*/ 2950885 h 3535609"/>
              <a:gd name="connsiteX6" fmla="*/ 7183242 w 7638033"/>
              <a:gd name="connsiteY6" fmla="*/ 3535609 h 3535609"/>
              <a:gd name="connsiteX7" fmla="*/ 4940599 w 7638033"/>
              <a:gd name="connsiteY7" fmla="*/ 3533494 h 3535609"/>
              <a:gd name="connsiteX8" fmla="*/ 4488928 w 7638033"/>
              <a:gd name="connsiteY8" fmla="*/ 3488106 h 3535609"/>
              <a:gd name="connsiteX9" fmla="*/ 3263389 w 7638033"/>
              <a:gd name="connsiteY9" fmla="*/ 3096099 h 3535609"/>
              <a:gd name="connsiteX10" fmla="*/ 3022030 w 7638033"/>
              <a:gd name="connsiteY10" fmla="*/ 2868821 h 3535609"/>
              <a:gd name="connsiteX11" fmla="*/ 3270825 w 7638033"/>
              <a:gd name="connsiteY11" fmla="*/ 2695800 h 3535609"/>
              <a:gd name="connsiteX12" fmla="*/ 4112559 w 7638033"/>
              <a:gd name="connsiteY12" fmla="*/ 2536639 h 3535609"/>
              <a:gd name="connsiteX13" fmla="*/ 4867877 w 7638033"/>
              <a:gd name="connsiteY13" fmla="*/ 2456533 h 3535609"/>
              <a:gd name="connsiteX14" fmla="*/ 6189121 w 7638033"/>
              <a:gd name="connsiteY14" fmla="*/ 2448936 h 3535609"/>
              <a:gd name="connsiteX15" fmla="*/ 6593768 w 7638033"/>
              <a:gd name="connsiteY15" fmla="*/ 2107164 h 3535609"/>
              <a:gd name="connsiteX16" fmla="*/ 6582879 w 7638033"/>
              <a:gd name="connsiteY16" fmla="*/ 1173393 h 3535609"/>
              <a:gd name="connsiteX17" fmla="*/ 6136866 w 7638033"/>
              <a:gd name="connsiteY17" fmla="*/ 807609 h 3535609"/>
              <a:gd name="connsiteX18" fmla="*/ 480119 w 7638033"/>
              <a:gd name="connsiteY18" fmla="*/ 838402 h 3535609"/>
              <a:gd name="connsiteX19" fmla="*/ 3719 w 7638033"/>
              <a:gd name="connsiteY19" fmla="*/ 488231 h 3535609"/>
              <a:gd name="connsiteX0" fmla="*/ 35131 w 7660070"/>
              <a:gd name="connsiteY0" fmla="*/ 552008 h 3535609"/>
              <a:gd name="connsiteX1" fmla="*/ 25375 w 7660070"/>
              <a:gd name="connsiteY1" fmla="*/ 307844 h 3535609"/>
              <a:gd name="connsiteX2" fmla="*/ 405546 w 7660070"/>
              <a:gd name="connsiteY2" fmla="*/ 0 h 3535609"/>
              <a:gd name="connsiteX3" fmla="*/ 7120902 w 7660070"/>
              <a:gd name="connsiteY3" fmla="*/ 0 h 3535609"/>
              <a:gd name="connsiteX4" fmla="*/ 7660070 w 7660070"/>
              <a:gd name="connsiteY4" fmla="*/ 539168 h 3535609"/>
              <a:gd name="connsiteX5" fmla="*/ 7650695 w 7660070"/>
              <a:gd name="connsiteY5" fmla="*/ 2950885 h 3535609"/>
              <a:gd name="connsiteX6" fmla="*/ 7205279 w 7660070"/>
              <a:gd name="connsiteY6" fmla="*/ 3535609 h 3535609"/>
              <a:gd name="connsiteX7" fmla="*/ 4962636 w 7660070"/>
              <a:gd name="connsiteY7" fmla="*/ 3533494 h 3535609"/>
              <a:gd name="connsiteX8" fmla="*/ 4510965 w 7660070"/>
              <a:gd name="connsiteY8" fmla="*/ 3488106 h 3535609"/>
              <a:gd name="connsiteX9" fmla="*/ 3285426 w 7660070"/>
              <a:gd name="connsiteY9" fmla="*/ 3096099 h 3535609"/>
              <a:gd name="connsiteX10" fmla="*/ 3044067 w 7660070"/>
              <a:gd name="connsiteY10" fmla="*/ 2868821 h 3535609"/>
              <a:gd name="connsiteX11" fmla="*/ 3292862 w 7660070"/>
              <a:gd name="connsiteY11" fmla="*/ 2695800 h 3535609"/>
              <a:gd name="connsiteX12" fmla="*/ 4134596 w 7660070"/>
              <a:gd name="connsiteY12" fmla="*/ 2536639 h 3535609"/>
              <a:gd name="connsiteX13" fmla="*/ 4889914 w 7660070"/>
              <a:gd name="connsiteY13" fmla="*/ 2456533 h 3535609"/>
              <a:gd name="connsiteX14" fmla="*/ 6211158 w 7660070"/>
              <a:gd name="connsiteY14" fmla="*/ 2448936 h 3535609"/>
              <a:gd name="connsiteX15" fmla="*/ 6615805 w 7660070"/>
              <a:gd name="connsiteY15" fmla="*/ 2107164 h 3535609"/>
              <a:gd name="connsiteX16" fmla="*/ 6604916 w 7660070"/>
              <a:gd name="connsiteY16" fmla="*/ 1173393 h 3535609"/>
              <a:gd name="connsiteX17" fmla="*/ 6158903 w 7660070"/>
              <a:gd name="connsiteY17" fmla="*/ 807609 h 3535609"/>
              <a:gd name="connsiteX18" fmla="*/ 502156 w 7660070"/>
              <a:gd name="connsiteY18" fmla="*/ 838402 h 3535609"/>
              <a:gd name="connsiteX19" fmla="*/ 35131 w 7660070"/>
              <a:gd name="connsiteY19" fmla="*/ 552008 h 3535609"/>
              <a:gd name="connsiteX0" fmla="*/ 149413 w 7774352"/>
              <a:gd name="connsiteY0" fmla="*/ 552008 h 3535609"/>
              <a:gd name="connsiteX1" fmla="*/ 139657 w 7774352"/>
              <a:gd name="connsiteY1" fmla="*/ 307844 h 3535609"/>
              <a:gd name="connsiteX2" fmla="*/ 519828 w 7774352"/>
              <a:gd name="connsiteY2" fmla="*/ 0 h 3535609"/>
              <a:gd name="connsiteX3" fmla="*/ 7235184 w 7774352"/>
              <a:gd name="connsiteY3" fmla="*/ 0 h 3535609"/>
              <a:gd name="connsiteX4" fmla="*/ 7774352 w 7774352"/>
              <a:gd name="connsiteY4" fmla="*/ 539168 h 3535609"/>
              <a:gd name="connsiteX5" fmla="*/ 7764977 w 7774352"/>
              <a:gd name="connsiteY5" fmla="*/ 2950885 h 3535609"/>
              <a:gd name="connsiteX6" fmla="*/ 7319561 w 7774352"/>
              <a:gd name="connsiteY6" fmla="*/ 3535609 h 3535609"/>
              <a:gd name="connsiteX7" fmla="*/ 5076918 w 7774352"/>
              <a:gd name="connsiteY7" fmla="*/ 3533494 h 3535609"/>
              <a:gd name="connsiteX8" fmla="*/ 4625247 w 7774352"/>
              <a:gd name="connsiteY8" fmla="*/ 3488106 h 3535609"/>
              <a:gd name="connsiteX9" fmla="*/ 3399708 w 7774352"/>
              <a:gd name="connsiteY9" fmla="*/ 3096099 h 3535609"/>
              <a:gd name="connsiteX10" fmla="*/ 3158349 w 7774352"/>
              <a:gd name="connsiteY10" fmla="*/ 2868821 h 3535609"/>
              <a:gd name="connsiteX11" fmla="*/ 3407144 w 7774352"/>
              <a:gd name="connsiteY11" fmla="*/ 2695800 h 3535609"/>
              <a:gd name="connsiteX12" fmla="*/ 4248878 w 7774352"/>
              <a:gd name="connsiteY12" fmla="*/ 2536639 h 3535609"/>
              <a:gd name="connsiteX13" fmla="*/ 5004196 w 7774352"/>
              <a:gd name="connsiteY13" fmla="*/ 2456533 h 3535609"/>
              <a:gd name="connsiteX14" fmla="*/ 6325440 w 7774352"/>
              <a:gd name="connsiteY14" fmla="*/ 2448936 h 3535609"/>
              <a:gd name="connsiteX15" fmla="*/ 6730087 w 7774352"/>
              <a:gd name="connsiteY15" fmla="*/ 2107164 h 3535609"/>
              <a:gd name="connsiteX16" fmla="*/ 6719198 w 7774352"/>
              <a:gd name="connsiteY16" fmla="*/ 1173393 h 3535609"/>
              <a:gd name="connsiteX17" fmla="*/ 6273185 w 7774352"/>
              <a:gd name="connsiteY17" fmla="*/ 807609 h 3535609"/>
              <a:gd name="connsiteX18" fmla="*/ 616438 w 7774352"/>
              <a:gd name="connsiteY18" fmla="*/ 838402 h 3535609"/>
              <a:gd name="connsiteX19" fmla="*/ 149413 w 7774352"/>
              <a:gd name="connsiteY19" fmla="*/ 552008 h 3535609"/>
              <a:gd name="connsiteX0" fmla="*/ 489455 w 8114394"/>
              <a:gd name="connsiteY0" fmla="*/ 552008 h 3535609"/>
              <a:gd name="connsiteX1" fmla="*/ 479699 w 8114394"/>
              <a:gd name="connsiteY1" fmla="*/ 307844 h 3535609"/>
              <a:gd name="connsiteX2" fmla="*/ 859870 w 8114394"/>
              <a:gd name="connsiteY2" fmla="*/ 0 h 3535609"/>
              <a:gd name="connsiteX3" fmla="*/ 7575226 w 8114394"/>
              <a:gd name="connsiteY3" fmla="*/ 0 h 3535609"/>
              <a:gd name="connsiteX4" fmla="*/ 8114394 w 8114394"/>
              <a:gd name="connsiteY4" fmla="*/ 539168 h 3535609"/>
              <a:gd name="connsiteX5" fmla="*/ 8105019 w 8114394"/>
              <a:gd name="connsiteY5" fmla="*/ 2950885 h 3535609"/>
              <a:gd name="connsiteX6" fmla="*/ 7659603 w 8114394"/>
              <a:gd name="connsiteY6" fmla="*/ 3535609 h 3535609"/>
              <a:gd name="connsiteX7" fmla="*/ 5416960 w 8114394"/>
              <a:gd name="connsiteY7" fmla="*/ 3533494 h 3535609"/>
              <a:gd name="connsiteX8" fmla="*/ 4965289 w 8114394"/>
              <a:gd name="connsiteY8" fmla="*/ 3488106 h 3535609"/>
              <a:gd name="connsiteX9" fmla="*/ 3739750 w 8114394"/>
              <a:gd name="connsiteY9" fmla="*/ 3096099 h 3535609"/>
              <a:gd name="connsiteX10" fmla="*/ 3498391 w 8114394"/>
              <a:gd name="connsiteY10" fmla="*/ 2868821 h 3535609"/>
              <a:gd name="connsiteX11" fmla="*/ 3747186 w 8114394"/>
              <a:gd name="connsiteY11" fmla="*/ 2695800 h 3535609"/>
              <a:gd name="connsiteX12" fmla="*/ 4588920 w 8114394"/>
              <a:gd name="connsiteY12" fmla="*/ 2536639 h 3535609"/>
              <a:gd name="connsiteX13" fmla="*/ 5344238 w 8114394"/>
              <a:gd name="connsiteY13" fmla="*/ 2456533 h 3535609"/>
              <a:gd name="connsiteX14" fmla="*/ 6665482 w 8114394"/>
              <a:gd name="connsiteY14" fmla="*/ 2448936 h 3535609"/>
              <a:gd name="connsiteX15" fmla="*/ 7070129 w 8114394"/>
              <a:gd name="connsiteY15" fmla="*/ 2107164 h 3535609"/>
              <a:gd name="connsiteX16" fmla="*/ 7059240 w 8114394"/>
              <a:gd name="connsiteY16" fmla="*/ 1173393 h 3535609"/>
              <a:gd name="connsiteX17" fmla="*/ 6613227 w 8114394"/>
              <a:gd name="connsiteY17" fmla="*/ 807609 h 3535609"/>
              <a:gd name="connsiteX18" fmla="*/ 956480 w 8114394"/>
              <a:gd name="connsiteY18" fmla="*/ 838402 h 3535609"/>
              <a:gd name="connsiteX19" fmla="*/ 489455 w 8114394"/>
              <a:gd name="connsiteY19" fmla="*/ 552008 h 3535609"/>
              <a:gd name="connsiteX0" fmla="*/ 35132 w 7660071"/>
              <a:gd name="connsiteY0" fmla="*/ 552008 h 3535609"/>
              <a:gd name="connsiteX1" fmla="*/ 25376 w 7660071"/>
              <a:gd name="connsiteY1" fmla="*/ 307844 h 3535609"/>
              <a:gd name="connsiteX2" fmla="*/ 405547 w 7660071"/>
              <a:gd name="connsiteY2" fmla="*/ 0 h 3535609"/>
              <a:gd name="connsiteX3" fmla="*/ 7120903 w 7660071"/>
              <a:gd name="connsiteY3" fmla="*/ 0 h 3535609"/>
              <a:gd name="connsiteX4" fmla="*/ 7660071 w 7660071"/>
              <a:gd name="connsiteY4" fmla="*/ 539168 h 3535609"/>
              <a:gd name="connsiteX5" fmla="*/ 7650696 w 7660071"/>
              <a:gd name="connsiteY5" fmla="*/ 2950885 h 3535609"/>
              <a:gd name="connsiteX6" fmla="*/ 7205280 w 7660071"/>
              <a:gd name="connsiteY6" fmla="*/ 3535609 h 3535609"/>
              <a:gd name="connsiteX7" fmla="*/ 4962637 w 7660071"/>
              <a:gd name="connsiteY7" fmla="*/ 3533494 h 3535609"/>
              <a:gd name="connsiteX8" fmla="*/ 4510966 w 7660071"/>
              <a:gd name="connsiteY8" fmla="*/ 3488106 h 3535609"/>
              <a:gd name="connsiteX9" fmla="*/ 3285427 w 7660071"/>
              <a:gd name="connsiteY9" fmla="*/ 3096099 h 3535609"/>
              <a:gd name="connsiteX10" fmla="*/ 3044068 w 7660071"/>
              <a:gd name="connsiteY10" fmla="*/ 2868821 h 3535609"/>
              <a:gd name="connsiteX11" fmla="*/ 3292863 w 7660071"/>
              <a:gd name="connsiteY11" fmla="*/ 2695800 h 3535609"/>
              <a:gd name="connsiteX12" fmla="*/ 4134597 w 7660071"/>
              <a:gd name="connsiteY12" fmla="*/ 2536639 h 3535609"/>
              <a:gd name="connsiteX13" fmla="*/ 4889915 w 7660071"/>
              <a:gd name="connsiteY13" fmla="*/ 2456533 h 3535609"/>
              <a:gd name="connsiteX14" fmla="*/ 6211159 w 7660071"/>
              <a:gd name="connsiteY14" fmla="*/ 2448936 h 3535609"/>
              <a:gd name="connsiteX15" fmla="*/ 6615806 w 7660071"/>
              <a:gd name="connsiteY15" fmla="*/ 2107164 h 3535609"/>
              <a:gd name="connsiteX16" fmla="*/ 6604917 w 7660071"/>
              <a:gd name="connsiteY16" fmla="*/ 1173393 h 3535609"/>
              <a:gd name="connsiteX17" fmla="*/ 6158904 w 7660071"/>
              <a:gd name="connsiteY17" fmla="*/ 807609 h 3535609"/>
              <a:gd name="connsiteX18" fmla="*/ 502157 w 7660071"/>
              <a:gd name="connsiteY18" fmla="*/ 838402 h 3535609"/>
              <a:gd name="connsiteX19" fmla="*/ 35132 w 7660071"/>
              <a:gd name="connsiteY19" fmla="*/ 552008 h 3535609"/>
              <a:gd name="connsiteX0" fmla="*/ 35748 w 7660687"/>
              <a:gd name="connsiteY0" fmla="*/ 552008 h 3535609"/>
              <a:gd name="connsiteX1" fmla="*/ 25992 w 7660687"/>
              <a:gd name="connsiteY1" fmla="*/ 307844 h 3535609"/>
              <a:gd name="connsiteX2" fmla="*/ 406163 w 7660687"/>
              <a:gd name="connsiteY2" fmla="*/ 0 h 3535609"/>
              <a:gd name="connsiteX3" fmla="*/ 7121519 w 7660687"/>
              <a:gd name="connsiteY3" fmla="*/ 0 h 3535609"/>
              <a:gd name="connsiteX4" fmla="*/ 7660687 w 7660687"/>
              <a:gd name="connsiteY4" fmla="*/ 539168 h 3535609"/>
              <a:gd name="connsiteX5" fmla="*/ 7651312 w 7660687"/>
              <a:gd name="connsiteY5" fmla="*/ 2950885 h 3535609"/>
              <a:gd name="connsiteX6" fmla="*/ 7205896 w 7660687"/>
              <a:gd name="connsiteY6" fmla="*/ 3535609 h 3535609"/>
              <a:gd name="connsiteX7" fmla="*/ 4963253 w 7660687"/>
              <a:gd name="connsiteY7" fmla="*/ 3533494 h 3535609"/>
              <a:gd name="connsiteX8" fmla="*/ 4511582 w 7660687"/>
              <a:gd name="connsiteY8" fmla="*/ 3488106 h 3535609"/>
              <a:gd name="connsiteX9" fmla="*/ 3286043 w 7660687"/>
              <a:gd name="connsiteY9" fmla="*/ 3096099 h 3535609"/>
              <a:gd name="connsiteX10" fmla="*/ 3044684 w 7660687"/>
              <a:gd name="connsiteY10" fmla="*/ 2868821 h 3535609"/>
              <a:gd name="connsiteX11" fmla="*/ 3293479 w 7660687"/>
              <a:gd name="connsiteY11" fmla="*/ 2695800 h 3535609"/>
              <a:gd name="connsiteX12" fmla="*/ 4135213 w 7660687"/>
              <a:gd name="connsiteY12" fmla="*/ 2536639 h 3535609"/>
              <a:gd name="connsiteX13" fmla="*/ 4890531 w 7660687"/>
              <a:gd name="connsiteY13" fmla="*/ 2456533 h 3535609"/>
              <a:gd name="connsiteX14" fmla="*/ 6211775 w 7660687"/>
              <a:gd name="connsiteY14" fmla="*/ 2448936 h 3535609"/>
              <a:gd name="connsiteX15" fmla="*/ 6616422 w 7660687"/>
              <a:gd name="connsiteY15" fmla="*/ 2107164 h 3535609"/>
              <a:gd name="connsiteX16" fmla="*/ 6605533 w 7660687"/>
              <a:gd name="connsiteY16" fmla="*/ 1173393 h 3535609"/>
              <a:gd name="connsiteX17" fmla="*/ 6159520 w 7660687"/>
              <a:gd name="connsiteY17" fmla="*/ 807609 h 3535609"/>
              <a:gd name="connsiteX18" fmla="*/ 502773 w 7660687"/>
              <a:gd name="connsiteY18" fmla="*/ 838402 h 3535609"/>
              <a:gd name="connsiteX19" fmla="*/ 35748 w 7660687"/>
              <a:gd name="connsiteY19" fmla="*/ 552008 h 3535609"/>
              <a:gd name="connsiteX0" fmla="*/ 11277 w 7636216"/>
              <a:gd name="connsiteY0" fmla="*/ 552008 h 3535609"/>
              <a:gd name="connsiteX1" fmla="*/ 1521 w 7636216"/>
              <a:gd name="connsiteY1" fmla="*/ 307844 h 3535609"/>
              <a:gd name="connsiteX2" fmla="*/ 381692 w 7636216"/>
              <a:gd name="connsiteY2" fmla="*/ 0 h 3535609"/>
              <a:gd name="connsiteX3" fmla="*/ 7097048 w 7636216"/>
              <a:gd name="connsiteY3" fmla="*/ 0 h 3535609"/>
              <a:gd name="connsiteX4" fmla="*/ 7636216 w 7636216"/>
              <a:gd name="connsiteY4" fmla="*/ 539168 h 3535609"/>
              <a:gd name="connsiteX5" fmla="*/ 7626841 w 7636216"/>
              <a:gd name="connsiteY5" fmla="*/ 2950885 h 3535609"/>
              <a:gd name="connsiteX6" fmla="*/ 7181425 w 7636216"/>
              <a:gd name="connsiteY6" fmla="*/ 3535609 h 3535609"/>
              <a:gd name="connsiteX7" fmla="*/ 4938782 w 7636216"/>
              <a:gd name="connsiteY7" fmla="*/ 3533494 h 3535609"/>
              <a:gd name="connsiteX8" fmla="*/ 4487111 w 7636216"/>
              <a:gd name="connsiteY8" fmla="*/ 3488106 h 3535609"/>
              <a:gd name="connsiteX9" fmla="*/ 3261572 w 7636216"/>
              <a:gd name="connsiteY9" fmla="*/ 3096099 h 3535609"/>
              <a:gd name="connsiteX10" fmla="*/ 3020213 w 7636216"/>
              <a:gd name="connsiteY10" fmla="*/ 2868821 h 3535609"/>
              <a:gd name="connsiteX11" fmla="*/ 3269008 w 7636216"/>
              <a:gd name="connsiteY11" fmla="*/ 2695800 h 3535609"/>
              <a:gd name="connsiteX12" fmla="*/ 4110742 w 7636216"/>
              <a:gd name="connsiteY12" fmla="*/ 2536639 h 3535609"/>
              <a:gd name="connsiteX13" fmla="*/ 4866060 w 7636216"/>
              <a:gd name="connsiteY13" fmla="*/ 2456533 h 3535609"/>
              <a:gd name="connsiteX14" fmla="*/ 6187304 w 7636216"/>
              <a:gd name="connsiteY14" fmla="*/ 2448936 h 3535609"/>
              <a:gd name="connsiteX15" fmla="*/ 6591951 w 7636216"/>
              <a:gd name="connsiteY15" fmla="*/ 2107164 h 3535609"/>
              <a:gd name="connsiteX16" fmla="*/ 6581062 w 7636216"/>
              <a:gd name="connsiteY16" fmla="*/ 1173393 h 3535609"/>
              <a:gd name="connsiteX17" fmla="*/ 6135049 w 7636216"/>
              <a:gd name="connsiteY17" fmla="*/ 807609 h 3535609"/>
              <a:gd name="connsiteX18" fmla="*/ 478302 w 7636216"/>
              <a:gd name="connsiteY18" fmla="*/ 838402 h 3535609"/>
              <a:gd name="connsiteX19" fmla="*/ 11277 w 7636216"/>
              <a:gd name="connsiteY19" fmla="*/ 552008 h 3535609"/>
              <a:gd name="connsiteX0" fmla="*/ 265554 w 7890493"/>
              <a:gd name="connsiteY0" fmla="*/ 574811 h 3558412"/>
              <a:gd name="connsiteX1" fmla="*/ 274548 w 7890493"/>
              <a:gd name="connsiteY1" fmla="*/ 330647 h 3558412"/>
              <a:gd name="connsiteX2" fmla="*/ 635969 w 7890493"/>
              <a:gd name="connsiteY2" fmla="*/ 22803 h 3558412"/>
              <a:gd name="connsiteX3" fmla="*/ 7351325 w 7890493"/>
              <a:gd name="connsiteY3" fmla="*/ 22803 h 3558412"/>
              <a:gd name="connsiteX4" fmla="*/ 7890493 w 7890493"/>
              <a:gd name="connsiteY4" fmla="*/ 561971 h 3558412"/>
              <a:gd name="connsiteX5" fmla="*/ 7881118 w 7890493"/>
              <a:gd name="connsiteY5" fmla="*/ 2973688 h 3558412"/>
              <a:gd name="connsiteX6" fmla="*/ 7435702 w 7890493"/>
              <a:gd name="connsiteY6" fmla="*/ 3558412 h 3558412"/>
              <a:gd name="connsiteX7" fmla="*/ 5193059 w 7890493"/>
              <a:gd name="connsiteY7" fmla="*/ 3556297 h 3558412"/>
              <a:gd name="connsiteX8" fmla="*/ 4741388 w 7890493"/>
              <a:gd name="connsiteY8" fmla="*/ 3510909 h 3558412"/>
              <a:gd name="connsiteX9" fmla="*/ 3515849 w 7890493"/>
              <a:gd name="connsiteY9" fmla="*/ 3118902 h 3558412"/>
              <a:gd name="connsiteX10" fmla="*/ 3274490 w 7890493"/>
              <a:gd name="connsiteY10" fmla="*/ 2891624 h 3558412"/>
              <a:gd name="connsiteX11" fmla="*/ 3523285 w 7890493"/>
              <a:gd name="connsiteY11" fmla="*/ 2718603 h 3558412"/>
              <a:gd name="connsiteX12" fmla="*/ 4365019 w 7890493"/>
              <a:gd name="connsiteY12" fmla="*/ 2559442 h 3558412"/>
              <a:gd name="connsiteX13" fmla="*/ 5120337 w 7890493"/>
              <a:gd name="connsiteY13" fmla="*/ 2479336 h 3558412"/>
              <a:gd name="connsiteX14" fmla="*/ 6441581 w 7890493"/>
              <a:gd name="connsiteY14" fmla="*/ 2471739 h 3558412"/>
              <a:gd name="connsiteX15" fmla="*/ 6846228 w 7890493"/>
              <a:gd name="connsiteY15" fmla="*/ 2129967 h 3558412"/>
              <a:gd name="connsiteX16" fmla="*/ 6835339 w 7890493"/>
              <a:gd name="connsiteY16" fmla="*/ 1196196 h 3558412"/>
              <a:gd name="connsiteX17" fmla="*/ 6389326 w 7890493"/>
              <a:gd name="connsiteY17" fmla="*/ 830412 h 3558412"/>
              <a:gd name="connsiteX18" fmla="*/ 732579 w 7890493"/>
              <a:gd name="connsiteY18" fmla="*/ 861205 h 3558412"/>
              <a:gd name="connsiteX19" fmla="*/ 265554 w 7890493"/>
              <a:gd name="connsiteY19" fmla="*/ 574811 h 3558412"/>
              <a:gd name="connsiteX0" fmla="*/ 32860 w 7657799"/>
              <a:gd name="connsiteY0" fmla="*/ 552054 h 3535655"/>
              <a:gd name="connsiteX1" fmla="*/ 41854 w 7657799"/>
              <a:gd name="connsiteY1" fmla="*/ 307890 h 3535655"/>
              <a:gd name="connsiteX2" fmla="*/ 403275 w 7657799"/>
              <a:gd name="connsiteY2" fmla="*/ 46 h 3535655"/>
              <a:gd name="connsiteX3" fmla="*/ 7118631 w 7657799"/>
              <a:gd name="connsiteY3" fmla="*/ 46 h 3535655"/>
              <a:gd name="connsiteX4" fmla="*/ 7657799 w 7657799"/>
              <a:gd name="connsiteY4" fmla="*/ 539214 h 3535655"/>
              <a:gd name="connsiteX5" fmla="*/ 7648424 w 7657799"/>
              <a:gd name="connsiteY5" fmla="*/ 2950931 h 3535655"/>
              <a:gd name="connsiteX6" fmla="*/ 7203008 w 7657799"/>
              <a:gd name="connsiteY6" fmla="*/ 3535655 h 3535655"/>
              <a:gd name="connsiteX7" fmla="*/ 4960365 w 7657799"/>
              <a:gd name="connsiteY7" fmla="*/ 3533540 h 3535655"/>
              <a:gd name="connsiteX8" fmla="*/ 4508694 w 7657799"/>
              <a:gd name="connsiteY8" fmla="*/ 3488152 h 3535655"/>
              <a:gd name="connsiteX9" fmla="*/ 3283155 w 7657799"/>
              <a:gd name="connsiteY9" fmla="*/ 3096145 h 3535655"/>
              <a:gd name="connsiteX10" fmla="*/ 3041796 w 7657799"/>
              <a:gd name="connsiteY10" fmla="*/ 2868867 h 3535655"/>
              <a:gd name="connsiteX11" fmla="*/ 3290591 w 7657799"/>
              <a:gd name="connsiteY11" fmla="*/ 2695846 h 3535655"/>
              <a:gd name="connsiteX12" fmla="*/ 4132325 w 7657799"/>
              <a:gd name="connsiteY12" fmla="*/ 2536685 h 3535655"/>
              <a:gd name="connsiteX13" fmla="*/ 4887643 w 7657799"/>
              <a:gd name="connsiteY13" fmla="*/ 2456579 h 3535655"/>
              <a:gd name="connsiteX14" fmla="*/ 6208887 w 7657799"/>
              <a:gd name="connsiteY14" fmla="*/ 2448982 h 3535655"/>
              <a:gd name="connsiteX15" fmla="*/ 6613534 w 7657799"/>
              <a:gd name="connsiteY15" fmla="*/ 2107210 h 3535655"/>
              <a:gd name="connsiteX16" fmla="*/ 6602645 w 7657799"/>
              <a:gd name="connsiteY16" fmla="*/ 1173439 h 3535655"/>
              <a:gd name="connsiteX17" fmla="*/ 6156632 w 7657799"/>
              <a:gd name="connsiteY17" fmla="*/ 807655 h 3535655"/>
              <a:gd name="connsiteX18" fmla="*/ 499885 w 7657799"/>
              <a:gd name="connsiteY18" fmla="*/ 838448 h 3535655"/>
              <a:gd name="connsiteX19" fmla="*/ 32860 w 7657799"/>
              <a:gd name="connsiteY19" fmla="*/ 552054 h 3535655"/>
              <a:gd name="connsiteX0" fmla="*/ 225 w 7625164"/>
              <a:gd name="connsiteY0" fmla="*/ 552054 h 3535655"/>
              <a:gd name="connsiteX1" fmla="*/ 9219 w 7625164"/>
              <a:gd name="connsiteY1" fmla="*/ 307890 h 3535655"/>
              <a:gd name="connsiteX2" fmla="*/ 370640 w 7625164"/>
              <a:gd name="connsiteY2" fmla="*/ 46 h 3535655"/>
              <a:gd name="connsiteX3" fmla="*/ 7085996 w 7625164"/>
              <a:gd name="connsiteY3" fmla="*/ 46 h 3535655"/>
              <a:gd name="connsiteX4" fmla="*/ 7625164 w 7625164"/>
              <a:gd name="connsiteY4" fmla="*/ 539214 h 3535655"/>
              <a:gd name="connsiteX5" fmla="*/ 7615789 w 7625164"/>
              <a:gd name="connsiteY5" fmla="*/ 2950931 h 3535655"/>
              <a:gd name="connsiteX6" fmla="*/ 7170373 w 7625164"/>
              <a:gd name="connsiteY6" fmla="*/ 3535655 h 3535655"/>
              <a:gd name="connsiteX7" fmla="*/ 4927730 w 7625164"/>
              <a:gd name="connsiteY7" fmla="*/ 3533540 h 3535655"/>
              <a:gd name="connsiteX8" fmla="*/ 4476059 w 7625164"/>
              <a:gd name="connsiteY8" fmla="*/ 3488152 h 3535655"/>
              <a:gd name="connsiteX9" fmla="*/ 3250520 w 7625164"/>
              <a:gd name="connsiteY9" fmla="*/ 3096145 h 3535655"/>
              <a:gd name="connsiteX10" fmla="*/ 3009161 w 7625164"/>
              <a:gd name="connsiteY10" fmla="*/ 2868867 h 3535655"/>
              <a:gd name="connsiteX11" fmla="*/ 3257956 w 7625164"/>
              <a:gd name="connsiteY11" fmla="*/ 2695846 h 3535655"/>
              <a:gd name="connsiteX12" fmla="*/ 4099690 w 7625164"/>
              <a:gd name="connsiteY12" fmla="*/ 2536685 h 3535655"/>
              <a:gd name="connsiteX13" fmla="*/ 4855008 w 7625164"/>
              <a:gd name="connsiteY13" fmla="*/ 2456579 h 3535655"/>
              <a:gd name="connsiteX14" fmla="*/ 6176252 w 7625164"/>
              <a:gd name="connsiteY14" fmla="*/ 2448982 h 3535655"/>
              <a:gd name="connsiteX15" fmla="*/ 6580899 w 7625164"/>
              <a:gd name="connsiteY15" fmla="*/ 2107210 h 3535655"/>
              <a:gd name="connsiteX16" fmla="*/ 6570010 w 7625164"/>
              <a:gd name="connsiteY16" fmla="*/ 1173439 h 3535655"/>
              <a:gd name="connsiteX17" fmla="*/ 6123997 w 7625164"/>
              <a:gd name="connsiteY17" fmla="*/ 807655 h 3535655"/>
              <a:gd name="connsiteX18" fmla="*/ 467250 w 7625164"/>
              <a:gd name="connsiteY18" fmla="*/ 838448 h 3535655"/>
              <a:gd name="connsiteX19" fmla="*/ 225 w 7625164"/>
              <a:gd name="connsiteY19" fmla="*/ 552054 h 3535655"/>
              <a:gd name="connsiteX0" fmla="*/ 25232 w 7650171"/>
              <a:gd name="connsiteY0" fmla="*/ 552054 h 3535655"/>
              <a:gd name="connsiteX1" fmla="*/ 34226 w 7650171"/>
              <a:gd name="connsiteY1" fmla="*/ 307890 h 3535655"/>
              <a:gd name="connsiteX2" fmla="*/ 395647 w 7650171"/>
              <a:gd name="connsiteY2" fmla="*/ 46 h 3535655"/>
              <a:gd name="connsiteX3" fmla="*/ 7111003 w 7650171"/>
              <a:gd name="connsiteY3" fmla="*/ 46 h 3535655"/>
              <a:gd name="connsiteX4" fmla="*/ 7650171 w 7650171"/>
              <a:gd name="connsiteY4" fmla="*/ 539214 h 3535655"/>
              <a:gd name="connsiteX5" fmla="*/ 7640796 w 7650171"/>
              <a:gd name="connsiteY5" fmla="*/ 2950931 h 3535655"/>
              <a:gd name="connsiteX6" fmla="*/ 7195380 w 7650171"/>
              <a:gd name="connsiteY6" fmla="*/ 3535655 h 3535655"/>
              <a:gd name="connsiteX7" fmla="*/ 4952737 w 7650171"/>
              <a:gd name="connsiteY7" fmla="*/ 3533540 h 3535655"/>
              <a:gd name="connsiteX8" fmla="*/ 4501066 w 7650171"/>
              <a:gd name="connsiteY8" fmla="*/ 3488152 h 3535655"/>
              <a:gd name="connsiteX9" fmla="*/ 3275527 w 7650171"/>
              <a:gd name="connsiteY9" fmla="*/ 3096145 h 3535655"/>
              <a:gd name="connsiteX10" fmla="*/ 3034168 w 7650171"/>
              <a:gd name="connsiteY10" fmla="*/ 2868867 h 3535655"/>
              <a:gd name="connsiteX11" fmla="*/ 3282963 w 7650171"/>
              <a:gd name="connsiteY11" fmla="*/ 2695846 h 3535655"/>
              <a:gd name="connsiteX12" fmla="*/ 4124697 w 7650171"/>
              <a:gd name="connsiteY12" fmla="*/ 2536685 h 3535655"/>
              <a:gd name="connsiteX13" fmla="*/ 4880015 w 7650171"/>
              <a:gd name="connsiteY13" fmla="*/ 2456579 h 3535655"/>
              <a:gd name="connsiteX14" fmla="*/ 6201259 w 7650171"/>
              <a:gd name="connsiteY14" fmla="*/ 2448982 h 3535655"/>
              <a:gd name="connsiteX15" fmla="*/ 6605906 w 7650171"/>
              <a:gd name="connsiteY15" fmla="*/ 2107210 h 3535655"/>
              <a:gd name="connsiteX16" fmla="*/ 6595017 w 7650171"/>
              <a:gd name="connsiteY16" fmla="*/ 1173439 h 3535655"/>
              <a:gd name="connsiteX17" fmla="*/ 6149004 w 7650171"/>
              <a:gd name="connsiteY17" fmla="*/ 807655 h 3535655"/>
              <a:gd name="connsiteX18" fmla="*/ 389129 w 7650171"/>
              <a:gd name="connsiteY18" fmla="*/ 838448 h 3535655"/>
              <a:gd name="connsiteX19" fmla="*/ 25232 w 7650171"/>
              <a:gd name="connsiteY19" fmla="*/ 552054 h 3535655"/>
              <a:gd name="connsiteX0" fmla="*/ 25232 w 7650171"/>
              <a:gd name="connsiteY0" fmla="*/ 552054 h 3535655"/>
              <a:gd name="connsiteX1" fmla="*/ 34226 w 7650171"/>
              <a:gd name="connsiteY1" fmla="*/ 307890 h 3535655"/>
              <a:gd name="connsiteX2" fmla="*/ 395647 w 7650171"/>
              <a:gd name="connsiteY2" fmla="*/ 46 h 3535655"/>
              <a:gd name="connsiteX3" fmla="*/ 7111003 w 7650171"/>
              <a:gd name="connsiteY3" fmla="*/ 46 h 3535655"/>
              <a:gd name="connsiteX4" fmla="*/ 7650171 w 7650171"/>
              <a:gd name="connsiteY4" fmla="*/ 539214 h 3535655"/>
              <a:gd name="connsiteX5" fmla="*/ 7640796 w 7650171"/>
              <a:gd name="connsiteY5" fmla="*/ 2950931 h 3535655"/>
              <a:gd name="connsiteX6" fmla="*/ 7195380 w 7650171"/>
              <a:gd name="connsiteY6" fmla="*/ 3535655 h 3535655"/>
              <a:gd name="connsiteX7" fmla="*/ 4952737 w 7650171"/>
              <a:gd name="connsiteY7" fmla="*/ 3533540 h 3535655"/>
              <a:gd name="connsiteX8" fmla="*/ 4501066 w 7650171"/>
              <a:gd name="connsiteY8" fmla="*/ 3488152 h 3535655"/>
              <a:gd name="connsiteX9" fmla="*/ 3275527 w 7650171"/>
              <a:gd name="connsiteY9" fmla="*/ 3096145 h 3535655"/>
              <a:gd name="connsiteX10" fmla="*/ 3034168 w 7650171"/>
              <a:gd name="connsiteY10" fmla="*/ 2868867 h 3535655"/>
              <a:gd name="connsiteX11" fmla="*/ 3282963 w 7650171"/>
              <a:gd name="connsiteY11" fmla="*/ 2695846 h 3535655"/>
              <a:gd name="connsiteX12" fmla="*/ 4124697 w 7650171"/>
              <a:gd name="connsiteY12" fmla="*/ 2536685 h 3535655"/>
              <a:gd name="connsiteX13" fmla="*/ 4880015 w 7650171"/>
              <a:gd name="connsiteY13" fmla="*/ 2456579 h 3535655"/>
              <a:gd name="connsiteX14" fmla="*/ 6201259 w 7650171"/>
              <a:gd name="connsiteY14" fmla="*/ 2448982 h 3535655"/>
              <a:gd name="connsiteX15" fmla="*/ 6605906 w 7650171"/>
              <a:gd name="connsiteY15" fmla="*/ 2107210 h 3535655"/>
              <a:gd name="connsiteX16" fmla="*/ 6595017 w 7650171"/>
              <a:gd name="connsiteY16" fmla="*/ 1173439 h 3535655"/>
              <a:gd name="connsiteX17" fmla="*/ 6149004 w 7650171"/>
              <a:gd name="connsiteY17" fmla="*/ 807655 h 3535655"/>
              <a:gd name="connsiteX18" fmla="*/ 389129 w 7650171"/>
              <a:gd name="connsiteY18" fmla="*/ 838448 h 3535655"/>
              <a:gd name="connsiteX19" fmla="*/ 25232 w 7650171"/>
              <a:gd name="connsiteY19" fmla="*/ 552054 h 3535655"/>
              <a:gd name="connsiteX0" fmla="*/ 330 w 7625269"/>
              <a:gd name="connsiteY0" fmla="*/ 552054 h 3535655"/>
              <a:gd name="connsiteX1" fmla="*/ 9324 w 7625269"/>
              <a:gd name="connsiteY1" fmla="*/ 307890 h 3535655"/>
              <a:gd name="connsiteX2" fmla="*/ 370745 w 7625269"/>
              <a:gd name="connsiteY2" fmla="*/ 46 h 3535655"/>
              <a:gd name="connsiteX3" fmla="*/ 7086101 w 7625269"/>
              <a:gd name="connsiteY3" fmla="*/ 46 h 3535655"/>
              <a:gd name="connsiteX4" fmla="*/ 7625269 w 7625269"/>
              <a:gd name="connsiteY4" fmla="*/ 539214 h 3535655"/>
              <a:gd name="connsiteX5" fmla="*/ 7615894 w 7625269"/>
              <a:gd name="connsiteY5" fmla="*/ 2950931 h 3535655"/>
              <a:gd name="connsiteX6" fmla="*/ 7170478 w 7625269"/>
              <a:gd name="connsiteY6" fmla="*/ 3535655 h 3535655"/>
              <a:gd name="connsiteX7" fmla="*/ 4927835 w 7625269"/>
              <a:gd name="connsiteY7" fmla="*/ 3533540 h 3535655"/>
              <a:gd name="connsiteX8" fmla="*/ 4476164 w 7625269"/>
              <a:gd name="connsiteY8" fmla="*/ 3488152 h 3535655"/>
              <a:gd name="connsiteX9" fmla="*/ 3250625 w 7625269"/>
              <a:gd name="connsiteY9" fmla="*/ 3096145 h 3535655"/>
              <a:gd name="connsiteX10" fmla="*/ 3009266 w 7625269"/>
              <a:gd name="connsiteY10" fmla="*/ 2868867 h 3535655"/>
              <a:gd name="connsiteX11" fmla="*/ 3258061 w 7625269"/>
              <a:gd name="connsiteY11" fmla="*/ 2695846 h 3535655"/>
              <a:gd name="connsiteX12" fmla="*/ 4099795 w 7625269"/>
              <a:gd name="connsiteY12" fmla="*/ 2536685 h 3535655"/>
              <a:gd name="connsiteX13" fmla="*/ 4855113 w 7625269"/>
              <a:gd name="connsiteY13" fmla="*/ 2456579 h 3535655"/>
              <a:gd name="connsiteX14" fmla="*/ 6176357 w 7625269"/>
              <a:gd name="connsiteY14" fmla="*/ 2448982 h 3535655"/>
              <a:gd name="connsiteX15" fmla="*/ 6581004 w 7625269"/>
              <a:gd name="connsiteY15" fmla="*/ 2107210 h 3535655"/>
              <a:gd name="connsiteX16" fmla="*/ 6570115 w 7625269"/>
              <a:gd name="connsiteY16" fmla="*/ 1173439 h 3535655"/>
              <a:gd name="connsiteX17" fmla="*/ 6124102 w 7625269"/>
              <a:gd name="connsiteY17" fmla="*/ 807655 h 3535655"/>
              <a:gd name="connsiteX18" fmla="*/ 364227 w 7625269"/>
              <a:gd name="connsiteY18" fmla="*/ 838448 h 3535655"/>
              <a:gd name="connsiteX19" fmla="*/ 330 w 7625269"/>
              <a:gd name="connsiteY19" fmla="*/ 552054 h 3535655"/>
              <a:gd name="connsiteX0" fmla="*/ 721 w 7625660"/>
              <a:gd name="connsiteY0" fmla="*/ 552054 h 3535655"/>
              <a:gd name="connsiteX1" fmla="*/ 9715 w 7625660"/>
              <a:gd name="connsiteY1" fmla="*/ 307890 h 3535655"/>
              <a:gd name="connsiteX2" fmla="*/ 371136 w 7625660"/>
              <a:gd name="connsiteY2" fmla="*/ 46 h 3535655"/>
              <a:gd name="connsiteX3" fmla="*/ 7086492 w 7625660"/>
              <a:gd name="connsiteY3" fmla="*/ 46 h 3535655"/>
              <a:gd name="connsiteX4" fmla="*/ 7625660 w 7625660"/>
              <a:gd name="connsiteY4" fmla="*/ 539214 h 3535655"/>
              <a:gd name="connsiteX5" fmla="*/ 7616285 w 7625660"/>
              <a:gd name="connsiteY5" fmla="*/ 2950931 h 3535655"/>
              <a:gd name="connsiteX6" fmla="*/ 7170869 w 7625660"/>
              <a:gd name="connsiteY6" fmla="*/ 3535655 h 3535655"/>
              <a:gd name="connsiteX7" fmla="*/ 4928226 w 7625660"/>
              <a:gd name="connsiteY7" fmla="*/ 3533540 h 3535655"/>
              <a:gd name="connsiteX8" fmla="*/ 4476555 w 7625660"/>
              <a:gd name="connsiteY8" fmla="*/ 3488152 h 3535655"/>
              <a:gd name="connsiteX9" fmla="*/ 3251016 w 7625660"/>
              <a:gd name="connsiteY9" fmla="*/ 3096145 h 3535655"/>
              <a:gd name="connsiteX10" fmla="*/ 3009657 w 7625660"/>
              <a:gd name="connsiteY10" fmla="*/ 2868867 h 3535655"/>
              <a:gd name="connsiteX11" fmla="*/ 3258452 w 7625660"/>
              <a:gd name="connsiteY11" fmla="*/ 2695846 h 3535655"/>
              <a:gd name="connsiteX12" fmla="*/ 4100186 w 7625660"/>
              <a:gd name="connsiteY12" fmla="*/ 2536685 h 3535655"/>
              <a:gd name="connsiteX13" fmla="*/ 4855504 w 7625660"/>
              <a:gd name="connsiteY13" fmla="*/ 2456579 h 3535655"/>
              <a:gd name="connsiteX14" fmla="*/ 6176748 w 7625660"/>
              <a:gd name="connsiteY14" fmla="*/ 2448982 h 3535655"/>
              <a:gd name="connsiteX15" fmla="*/ 6581395 w 7625660"/>
              <a:gd name="connsiteY15" fmla="*/ 2107210 h 3535655"/>
              <a:gd name="connsiteX16" fmla="*/ 6570506 w 7625660"/>
              <a:gd name="connsiteY16" fmla="*/ 1173439 h 3535655"/>
              <a:gd name="connsiteX17" fmla="*/ 6124493 w 7625660"/>
              <a:gd name="connsiteY17" fmla="*/ 807655 h 3535655"/>
              <a:gd name="connsiteX18" fmla="*/ 364618 w 7625660"/>
              <a:gd name="connsiteY18" fmla="*/ 838448 h 3535655"/>
              <a:gd name="connsiteX19" fmla="*/ 721 w 7625660"/>
              <a:gd name="connsiteY19" fmla="*/ 552054 h 3535655"/>
              <a:gd name="connsiteX0" fmla="*/ 721 w 7625660"/>
              <a:gd name="connsiteY0" fmla="*/ 552054 h 3535655"/>
              <a:gd name="connsiteX1" fmla="*/ 9715 w 7625660"/>
              <a:gd name="connsiteY1" fmla="*/ 307890 h 3535655"/>
              <a:gd name="connsiteX2" fmla="*/ 371136 w 7625660"/>
              <a:gd name="connsiteY2" fmla="*/ 46 h 3535655"/>
              <a:gd name="connsiteX3" fmla="*/ 7086492 w 7625660"/>
              <a:gd name="connsiteY3" fmla="*/ 46 h 3535655"/>
              <a:gd name="connsiteX4" fmla="*/ 7625660 w 7625660"/>
              <a:gd name="connsiteY4" fmla="*/ 539214 h 3535655"/>
              <a:gd name="connsiteX5" fmla="*/ 7616285 w 7625660"/>
              <a:gd name="connsiteY5" fmla="*/ 2950931 h 3535655"/>
              <a:gd name="connsiteX6" fmla="*/ 7170869 w 7625660"/>
              <a:gd name="connsiteY6" fmla="*/ 3535655 h 3535655"/>
              <a:gd name="connsiteX7" fmla="*/ 4928226 w 7625660"/>
              <a:gd name="connsiteY7" fmla="*/ 3533540 h 3535655"/>
              <a:gd name="connsiteX8" fmla="*/ 4476555 w 7625660"/>
              <a:gd name="connsiteY8" fmla="*/ 3488152 h 3535655"/>
              <a:gd name="connsiteX9" fmla="*/ 3251016 w 7625660"/>
              <a:gd name="connsiteY9" fmla="*/ 3096145 h 3535655"/>
              <a:gd name="connsiteX10" fmla="*/ 3112785 w 7625660"/>
              <a:gd name="connsiteY10" fmla="*/ 2896200 h 3535655"/>
              <a:gd name="connsiteX11" fmla="*/ 3258452 w 7625660"/>
              <a:gd name="connsiteY11" fmla="*/ 2695846 h 3535655"/>
              <a:gd name="connsiteX12" fmla="*/ 4100186 w 7625660"/>
              <a:gd name="connsiteY12" fmla="*/ 2536685 h 3535655"/>
              <a:gd name="connsiteX13" fmla="*/ 4855504 w 7625660"/>
              <a:gd name="connsiteY13" fmla="*/ 2456579 h 3535655"/>
              <a:gd name="connsiteX14" fmla="*/ 6176748 w 7625660"/>
              <a:gd name="connsiteY14" fmla="*/ 2448982 h 3535655"/>
              <a:gd name="connsiteX15" fmla="*/ 6581395 w 7625660"/>
              <a:gd name="connsiteY15" fmla="*/ 2107210 h 3535655"/>
              <a:gd name="connsiteX16" fmla="*/ 6570506 w 7625660"/>
              <a:gd name="connsiteY16" fmla="*/ 1173439 h 3535655"/>
              <a:gd name="connsiteX17" fmla="*/ 6124493 w 7625660"/>
              <a:gd name="connsiteY17" fmla="*/ 807655 h 3535655"/>
              <a:gd name="connsiteX18" fmla="*/ 364618 w 7625660"/>
              <a:gd name="connsiteY18" fmla="*/ 838448 h 3535655"/>
              <a:gd name="connsiteX19" fmla="*/ 721 w 7625660"/>
              <a:gd name="connsiteY19" fmla="*/ 552054 h 3535655"/>
              <a:gd name="connsiteX0" fmla="*/ 721 w 7625660"/>
              <a:gd name="connsiteY0" fmla="*/ 552054 h 3535655"/>
              <a:gd name="connsiteX1" fmla="*/ 9715 w 7625660"/>
              <a:gd name="connsiteY1" fmla="*/ 307890 h 3535655"/>
              <a:gd name="connsiteX2" fmla="*/ 371136 w 7625660"/>
              <a:gd name="connsiteY2" fmla="*/ 46 h 3535655"/>
              <a:gd name="connsiteX3" fmla="*/ 7086492 w 7625660"/>
              <a:gd name="connsiteY3" fmla="*/ 46 h 3535655"/>
              <a:gd name="connsiteX4" fmla="*/ 7625660 w 7625660"/>
              <a:gd name="connsiteY4" fmla="*/ 539214 h 3535655"/>
              <a:gd name="connsiteX5" fmla="*/ 7616285 w 7625660"/>
              <a:gd name="connsiteY5" fmla="*/ 2950931 h 3535655"/>
              <a:gd name="connsiteX6" fmla="*/ 7170869 w 7625660"/>
              <a:gd name="connsiteY6" fmla="*/ 3535655 h 3535655"/>
              <a:gd name="connsiteX7" fmla="*/ 4928226 w 7625660"/>
              <a:gd name="connsiteY7" fmla="*/ 3533540 h 3535655"/>
              <a:gd name="connsiteX8" fmla="*/ 4476555 w 7625660"/>
              <a:gd name="connsiteY8" fmla="*/ 3488152 h 3535655"/>
              <a:gd name="connsiteX9" fmla="*/ 3251016 w 7625660"/>
              <a:gd name="connsiteY9" fmla="*/ 3096145 h 3535655"/>
              <a:gd name="connsiteX10" fmla="*/ 3112785 w 7625660"/>
              <a:gd name="connsiteY10" fmla="*/ 2896200 h 3535655"/>
              <a:gd name="connsiteX11" fmla="*/ 3258452 w 7625660"/>
              <a:gd name="connsiteY11" fmla="*/ 2695846 h 3535655"/>
              <a:gd name="connsiteX12" fmla="*/ 4100186 w 7625660"/>
              <a:gd name="connsiteY12" fmla="*/ 2536685 h 3535655"/>
              <a:gd name="connsiteX13" fmla="*/ 4855504 w 7625660"/>
              <a:gd name="connsiteY13" fmla="*/ 2456579 h 3535655"/>
              <a:gd name="connsiteX14" fmla="*/ 6176748 w 7625660"/>
              <a:gd name="connsiteY14" fmla="*/ 2448982 h 3535655"/>
              <a:gd name="connsiteX15" fmla="*/ 6581395 w 7625660"/>
              <a:gd name="connsiteY15" fmla="*/ 2107210 h 3535655"/>
              <a:gd name="connsiteX16" fmla="*/ 6570506 w 7625660"/>
              <a:gd name="connsiteY16" fmla="*/ 1173439 h 3535655"/>
              <a:gd name="connsiteX17" fmla="*/ 6124493 w 7625660"/>
              <a:gd name="connsiteY17" fmla="*/ 807655 h 3535655"/>
              <a:gd name="connsiteX18" fmla="*/ 364618 w 7625660"/>
              <a:gd name="connsiteY18" fmla="*/ 838448 h 3535655"/>
              <a:gd name="connsiteX19" fmla="*/ 721 w 7625660"/>
              <a:gd name="connsiteY19" fmla="*/ 552054 h 3535655"/>
              <a:gd name="connsiteX0" fmla="*/ 721 w 7625660"/>
              <a:gd name="connsiteY0" fmla="*/ 552054 h 3535655"/>
              <a:gd name="connsiteX1" fmla="*/ 9715 w 7625660"/>
              <a:gd name="connsiteY1" fmla="*/ 307890 h 3535655"/>
              <a:gd name="connsiteX2" fmla="*/ 371136 w 7625660"/>
              <a:gd name="connsiteY2" fmla="*/ 46 h 3535655"/>
              <a:gd name="connsiteX3" fmla="*/ 7086492 w 7625660"/>
              <a:gd name="connsiteY3" fmla="*/ 46 h 3535655"/>
              <a:gd name="connsiteX4" fmla="*/ 7625660 w 7625660"/>
              <a:gd name="connsiteY4" fmla="*/ 539214 h 3535655"/>
              <a:gd name="connsiteX5" fmla="*/ 7616285 w 7625660"/>
              <a:gd name="connsiteY5" fmla="*/ 2950931 h 3535655"/>
              <a:gd name="connsiteX6" fmla="*/ 7170869 w 7625660"/>
              <a:gd name="connsiteY6" fmla="*/ 3535655 h 3535655"/>
              <a:gd name="connsiteX7" fmla="*/ 4928226 w 7625660"/>
              <a:gd name="connsiteY7" fmla="*/ 3533540 h 3535655"/>
              <a:gd name="connsiteX8" fmla="*/ 4476555 w 7625660"/>
              <a:gd name="connsiteY8" fmla="*/ 3488152 h 3535655"/>
              <a:gd name="connsiteX9" fmla="*/ 3251016 w 7625660"/>
              <a:gd name="connsiteY9" fmla="*/ 3096145 h 3535655"/>
              <a:gd name="connsiteX10" fmla="*/ 3112785 w 7625660"/>
              <a:gd name="connsiteY10" fmla="*/ 2896200 h 3535655"/>
              <a:gd name="connsiteX11" fmla="*/ 3258452 w 7625660"/>
              <a:gd name="connsiteY11" fmla="*/ 2695846 h 3535655"/>
              <a:gd name="connsiteX12" fmla="*/ 4100186 w 7625660"/>
              <a:gd name="connsiteY12" fmla="*/ 2536685 h 3535655"/>
              <a:gd name="connsiteX13" fmla="*/ 4855504 w 7625660"/>
              <a:gd name="connsiteY13" fmla="*/ 2456579 h 3535655"/>
              <a:gd name="connsiteX14" fmla="*/ 6176748 w 7625660"/>
              <a:gd name="connsiteY14" fmla="*/ 2448982 h 3535655"/>
              <a:gd name="connsiteX15" fmla="*/ 6581395 w 7625660"/>
              <a:gd name="connsiteY15" fmla="*/ 2107210 h 3535655"/>
              <a:gd name="connsiteX16" fmla="*/ 6570506 w 7625660"/>
              <a:gd name="connsiteY16" fmla="*/ 1173439 h 3535655"/>
              <a:gd name="connsiteX17" fmla="*/ 6124493 w 7625660"/>
              <a:gd name="connsiteY17" fmla="*/ 807655 h 3535655"/>
              <a:gd name="connsiteX18" fmla="*/ 364618 w 7625660"/>
              <a:gd name="connsiteY18" fmla="*/ 838448 h 3535655"/>
              <a:gd name="connsiteX19" fmla="*/ 721 w 7625660"/>
              <a:gd name="connsiteY19" fmla="*/ 552054 h 3535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625660" h="3535655">
                <a:moveTo>
                  <a:pt x="721" y="552054"/>
                </a:moveTo>
                <a:cubicBezTo>
                  <a:pt x="-2178" y="363406"/>
                  <a:pt x="4230" y="436335"/>
                  <a:pt x="9715" y="307890"/>
                </a:cubicBezTo>
                <a:cubicBezTo>
                  <a:pt x="15200" y="179445"/>
                  <a:pt x="16692" y="-3313"/>
                  <a:pt x="371136" y="46"/>
                </a:cubicBezTo>
                <a:lnTo>
                  <a:pt x="7086492" y="46"/>
                </a:lnTo>
                <a:cubicBezTo>
                  <a:pt x="7384266" y="46"/>
                  <a:pt x="7625660" y="241440"/>
                  <a:pt x="7625660" y="539214"/>
                </a:cubicBezTo>
                <a:lnTo>
                  <a:pt x="7616285" y="2950931"/>
                </a:lnTo>
                <a:cubicBezTo>
                  <a:pt x="7616285" y="3248705"/>
                  <a:pt x="7468643" y="3535655"/>
                  <a:pt x="7170869" y="3535655"/>
                </a:cubicBezTo>
                <a:lnTo>
                  <a:pt x="4928226" y="3533540"/>
                </a:lnTo>
                <a:cubicBezTo>
                  <a:pt x="4748155" y="3537686"/>
                  <a:pt x="4637037" y="3530706"/>
                  <a:pt x="4476555" y="3488152"/>
                </a:cubicBezTo>
                <a:cubicBezTo>
                  <a:pt x="4096842" y="3369145"/>
                  <a:pt x="3681130" y="3243142"/>
                  <a:pt x="3251016" y="3096145"/>
                </a:cubicBezTo>
                <a:cubicBezTo>
                  <a:pt x="3098713" y="3037826"/>
                  <a:pt x="3100150" y="3031215"/>
                  <a:pt x="3112785" y="2896200"/>
                </a:cubicBezTo>
                <a:cubicBezTo>
                  <a:pt x="3090810" y="2803307"/>
                  <a:pt x="3090983" y="2723444"/>
                  <a:pt x="3258452" y="2695846"/>
                </a:cubicBezTo>
                <a:cubicBezTo>
                  <a:pt x="3461636" y="2640482"/>
                  <a:pt x="3848297" y="2577720"/>
                  <a:pt x="4100186" y="2536685"/>
                </a:cubicBezTo>
                <a:cubicBezTo>
                  <a:pt x="4335385" y="2494624"/>
                  <a:pt x="4685747" y="2453674"/>
                  <a:pt x="4855504" y="2456579"/>
                </a:cubicBezTo>
                <a:lnTo>
                  <a:pt x="6176748" y="2448982"/>
                </a:lnTo>
                <a:cubicBezTo>
                  <a:pt x="6444195" y="2434538"/>
                  <a:pt x="6578272" y="2356247"/>
                  <a:pt x="6581395" y="2107210"/>
                </a:cubicBezTo>
                <a:cubicBezTo>
                  <a:pt x="6584318" y="1871795"/>
                  <a:pt x="6566967" y="1613251"/>
                  <a:pt x="6570506" y="1173439"/>
                </a:cubicBezTo>
                <a:cubicBezTo>
                  <a:pt x="6564670" y="952292"/>
                  <a:pt x="6411915" y="824006"/>
                  <a:pt x="6124493" y="807655"/>
                </a:cubicBezTo>
                <a:lnTo>
                  <a:pt x="364618" y="838448"/>
                </a:lnTo>
                <a:cubicBezTo>
                  <a:pt x="82198" y="839601"/>
                  <a:pt x="3620" y="740702"/>
                  <a:pt x="721" y="552054"/>
                </a:cubicBezTo>
                <a:close/>
              </a:path>
            </a:pathLst>
          </a:custGeom>
          <a:solidFill>
            <a:srgbClr val="CCECFF"/>
          </a:solidFill>
          <a:ln w="3810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dirty="0">
              <a:solidFill>
                <a:srgbClr val="FF0000"/>
              </a:solidFill>
            </a:endParaRPr>
          </a:p>
        </p:txBody>
      </p:sp>
      <p:grpSp>
        <p:nvGrpSpPr>
          <p:cNvPr id="2" name="グループ化 6"/>
          <p:cNvGrpSpPr>
            <a:grpSpLocks/>
          </p:cNvGrpSpPr>
          <p:nvPr/>
        </p:nvGrpSpPr>
        <p:grpSpPr bwMode="auto">
          <a:xfrm>
            <a:off x="2016944" y="2144713"/>
            <a:ext cx="3865563" cy="4006850"/>
            <a:chOff x="2074441" y="2216360"/>
            <a:chExt cx="3865712" cy="4007964"/>
          </a:xfrm>
        </p:grpSpPr>
        <p:sp>
          <p:nvSpPr>
            <p:cNvPr id="8" name="環状矢印 7"/>
            <p:cNvSpPr/>
            <p:nvPr>
              <p:custDataLst>
                <p:tags r:id="rId46"/>
              </p:custDataLst>
            </p:nvPr>
          </p:nvSpPr>
          <p:spPr>
            <a:xfrm>
              <a:off x="2544359" y="2640340"/>
              <a:ext cx="2932226" cy="2926576"/>
            </a:xfrm>
            <a:prstGeom prst="circularArrow">
              <a:avLst>
                <a:gd name="adj1" fmla="val 11692"/>
                <a:gd name="adj2" fmla="val 910351"/>
                <a:gd name="adj3" fmla="val 18967699"/>
                <a:gd name="adj4" fmla="val 12887830"/>
                <a:gd name="adj5" fmla="val 13648"/>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solidFill>
                  <a:prstClr val="black"/>
                </a:solidFill>
              </a:endParaRPr>
            </a:p>
          </p:txBody>
        </p:sp>
        <p:sp>
          <p:nvSpPr>
            <p:cNvPr id="9" name="環状矢印 8"/>
            <p:cNvSpPr/>
            <p:nvPr>
              <p:custDataLst>
                <p:tags r:id="rId47"/>
              </p:custDataLst>
            </p:nvPr>
          </p:nvSpPr>
          <p:spPr>
            <a:xfrm rot="6886522">
              <a:off x="2413800" y="2707396"/>
              <a:ext cx="3167944" cy="3027480"/>
            </a:xfrm>
            <a:prstGeom prst="circularArrow">
              <a:avLst>
                <a:gd name="adj1" fmla="val 11692"/>
                <a:gd name="adj2" fmla="val 910351"/>
                <a:gd name="adj3" fmla="val 18967699"/>
                <a:gd name="adj4" fmla="val 12887830"/>
                <a:gd name="adj5" fmla="val 13648"/>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solidFill>
                  <a:prstClr val="black"/>
                </a:solidFill>
              </a:endParaRPr>
            </a:p>
          </p:txBody>
        </p:sp>
        <p:sp>
          <p:nvSpPr>
            <p:cNvPr id="10" name="環状矢印 9"/>
            <p:cNvSpPr/>
            <p:nvPr>
              <p:custDataLst>
                <p:tags r:id="rId48"/>
              </p:custDataLst>
            </p:nvPr>
          </p:nvSpPr>
          <p:spPr>
            <a:xfrm rot="14279271">
              <a:off x="2694064" y="2631944"/>
              <a:ext cx="2674093" cy="2821097"/>
            </a:xfrm>
            <a:prstGeom prst="circularArrow">
              <a:avLst>
                <a:gd name="adj1" fmla="val 11692"/>
                <a:gd name="adj2" fmla="val 910351"/>
                <a:gd name="adj3" fmla="val 18967699"/>
                <a:gd name="adj4" fmla="val 12887830"/>
                <a:gd name="adj5" fmla="val 13648"/>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ja-JP" altLang="en-US">
                <a:solidFill>
                  <a:prstClr val="black"/>
                </a:solidFill>
              </a:endParaRPr>
            </a:p>
          </p:txBody>
        </p:sp>
        <p:sp>
          <p:nvSpPr>
            <p:cNvPr id="11" name="環状矢印 10"/>
            <p:cNvSpPr/>
            <p:nvPr>
              <p:custDataLst>
                <p:tags r:id="rId49"/>
              </p:custDataLst>
            </p:nvPr>
          </p:nvSpPr>
          <p:spPr>
            <a:xfrm rot="21438770">
              <a:off x="2156994" y="2216360"/>
              <a:ext cx="3748232" cy="3669732"/>
            </a:xfrm>
            <a:prstGeom prst="circularArrow">
              <a:avLst>
                <a:gd name="adj1" fmla="val 11692"/>
                <a:gd name="adj2" fmla="val 1215371"/>
                <a:gd name="adj3" fmla="val 18967699"/>
                <a:gd name="adj4" fmla="val 12887830"/>
                <a:gd name="adj5" fmla="val 13648"/>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a:solidFill>
                  <a:prstClr val="black"/>
                </a:solidFill>
              </a:endParaRPr>
            </a:p>
          </p:txBody>
        </p:sp>
        <p:sp>
          <p:nvSpPr>
            <p:cNvPr id="12" name="環状矢印 11"/>
            <p:cNvSpPr/>
            <p:nvPr>
              <p:custDataLst>
                <p:tags r:id="rId50"/>
              </p:custDataLst>
            </p:nvPr>
          </p:nvSpPr>
          <p:spPr>
            <a:xfrm rot="6878901">
              <a:off x="2011255" y="2295426"/>
              <a:ext cx="3992085" cy="3865712"/>
            </a:xfrm>
            <a:prstGeom prst="circularArrow">
              <a:avLst>
                <a:gd name="adj1" fmla="val 11692"/>
                <a:gd name="adj2" fmla="val 910351"/>
                <a:gd name="adj3" fmla="val 18967699"/>
                <a:gd name="adj4" fmla="val 12887830"/>
                <a:gd name="adj5" fmla="val 13648"/>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solidFill>
                  <a:prstClr val="black"/>
                </a:solidFill>
              </a:endParaRPr>
            </a:p>
          </p:txBody>
        </p:sp>
        <p:sp>
          <p:nvSpPr>
            <p:cNvPr id="13" name="環状矢印 12"/>
            <p:cNvSpPr/>
            <p:nvPr>
              <p:custDataLst>
                <p:tags r:id="rId51"/>
              </p:custDataLst>
            </p:nvPr>
          </p:nvSpPr>
          <p:spPr>
            <a:xfrm rot="14279271">
              <a:off x="2298652" y="2219182"/>
              <a:ext cx="3590335" cy="3673617"/>
            </a:xfrm>
            <a:prstGeom prst="circularArrow">
              <a:avLst>
                <a:gd name="adj1" fmla="val 11692"/>
                <a:gd name="adj2" fmla="val 910351"/>
                <a:gd name="adj3" fmla="val 18967699"/>
                <a:gd name="adj4" fmla="val 12887830"/>
                <a:gd name="adj5" fmla="val 13648"/>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ja-JP" altLang="en-US">
                <a:solidFill>
                  <a:prstClr val="black"/>
                </a:solidFill>
              </a:endParaRPr>
            </a:p>
          </p:txBody>
        </p:sp>
      </p:grpSp>
      <p:sp>
        <p:nvSpPr>
          <p:cNvPr id="18" name="テキスト ボックス 17"/>
          <p:cNvSpPr txBox="1"/>
          <p:nvPr>
            <p:custDataLst>
              <p:tags r:id="rId6"/>
            </p:custDataLst>
          </p:nvPr>
        </p:nvSpPr>
        <p:spPr>
          <a:xfrm>
            <a:off x="3470914" y="2780928"/>
            <a:ext cx="883576" cy="400110"/>
          </a:xfrm>
          <a:prstGeom prst="rect">
            <a:avLst/>
          </a:prstGeom>
          <a:noFill/>
        </p:spPr>
        <p:txBody>
          <a:bodyPr wrap="none">
            <a:spAutoFit/>
          </a:bodyPr>
          <a:lstStyle/>
          <a:p>
            <a:pPr algn="ctr">
              <a:defRPr/>
            </a:pPr>
            <a:r>
              <a:rPr lang="en-US" altLang="ja-JP" sz="2000" b="1" dirty="0" smtClean="0">
                <a:solidFill>
                  <a:srgbClr val="F5C040">
                    <a:lumMod val="50000"/>
                  </a:srgbClr>
                </a:solidFill>
                <a:effectLst>
                  <a:glow rad="228600">
                    <a:srgbClr val="05E0DB">
                      <a:satMod val="175000"/>
                      <a:alpha val="40000"/>
                    </a:srgbClr>
                  </a:glow>
                </a:effectLst>
                <a:latin typeface="Arial" charset="0"/>
              </a:rPr>
              <a:t>Learn</a:t>
            </a:r>
            <a:endParaRPr lang="en-US" altLang="ja-JP" sz="2000" b="1" dirty="0">
              <a:solidFill>
                <a:srgbClr val="F5C040">
                  <a:lumMod val="50000"/>
                </a:srgbClr>
              </a:solidFill>
              <a:effectLst>
                <a:glow rad="228600">
                  <a:srgbClr val="05E0DB">
                    <a:satMod val="175000"/>
                    <a:alpha val="40000"/>
                  </a:srgbClr>
                </a:glow>
              </a:effectLst>
              <a:latin typeface="Arial" charset="0"/>
            </a:endParaRPr>
          </a:p>
        </p:txBody>
      </p:sp>
      <p:sp>
        <p:nvSpPr>
          <p:cNvPr id="19" name="テキスト ボックス 18"/>
          <p:cNvSpPr txBox="1"/>
          <p:nvPr>
            <p:custDataLst>
              <p:tags r:id="rId7"/>
            </p:custDataLst>
          </p:nvPr>
        </p:nvSpPr>
        <p:spPr>
          <a:xfrm rot="3864830">
            <a:off x="1858218" y="4206346"/>
            <a:ext cx="2193229" cy="707886"/>
          </a:xfrm>
          <a:prstGeom prst="rect">
            <a:avLst/>
          </a:prstGeom>
          <a:noFill/>
        </p:spPr>
        <p:txBody>
          <a:bodyPr wrap="none">
            <a:spAutoFit/>
          </a:bodyPr>
          <a:lstStyle/>
          <a:p>
            <a:pPr algn="ctr">
              <a:defRPr/>
            </a:pPr>
            <a:r>
              <a:rPr lang="ja-JP" altLang="en-US" sz="2000" dirty="0" smtClean="0">
                <a:solidFill>
                  <a:srgbClr val="FF0000"/>
                </a:solidFill>
                <a:effectLst>
                  <a:glow rad="228600">
                    <a:srgbClr val="5BD078">
                      <a:satMod val="175000"/>
                      <a:alpha val="40000"/>
                    </a:srgbClr>
                  </a:glow>
                </a:effectLst>
                <a:latin typeface="Arial" charset="0"/>
              </a:rPr>
              <a:t>「</a:t>
            </a:r>
            <a:r>
              <a:rPr lang="en-US" altLang="ja-JP" sz="2000" dirty="0" smtClean="0">
                <a:solidFill>
                  <a:srgbClr val="FF0000"/>
                </a:solidFill>
                <a:effectLst>
                  <a:glow rad="228600">
                    <a:srgbClr val="5BD078">
                      <a:satMod val="175000"/>
                      <a:alpha val="40000"/>
                    </a:srgbClr>
                  </a:glow>
                </a:effectLst>
                <a:latin typeface="Arial" charset="0"/>
              </a:rPr>
              <a:t>Desire to Learn</a:t>
            </a:r>
            <a:r>
              <a:rPr lang="ja-JP" altLang="en-US" sz="2000" dirty="0" smtClean="0">
                <a:solidFill>
                  <a:srgbClr val="FF0000"/>
                </a:solidFill>
                <a:effectLst>
                  <a:glow rad="228600">
                    <a:srgbClr val="5BD078">
                      <a:satMod val="175000"/>
                      <a:alpha val="40000"/>
                    </a:srgbClr>
                  </a:glow>
                </a:effectLst>
                <a:latin typeface="Arial" charset="0"/>
              </a:rPr>
              <a:t>」</a:t>
            </a:r>
            <a:endParaRPr lang="en-US" altLang="ja-JP" sz="2000" dirty="0">
              <a:solidFill>
                <a:srgbClr val="FF0000"/>
              </a:solidFill>
              <a:effectLst>
                <a:glow rad="228600">
                  <a:srgbClr val="5BD078">
                    <a:satMod val="175000"/>
                    <a:alpha val="40000"/>
                  </a:srgbClr>
                </a:glow>
              </a:effectLst>
              <a:latin typeface="Arial" charset="0"/>
            </a:endParaRPr>
          </a:p>
          <a:p>
            <a:pPr algn="ctr">
              <a:defRPr/>
            </a:pPr>
            <a:r>
              <a:rPr lang="en-US" altLang="ja-JP" sz="2000" dirty="0" smtClean="0">
                <a:solidFill>
                  <a:srgbClr val="FF0000"/>
                </a:solidFill>
                <a:effectLst>
                  <a:glow rad="228600">
                    <a:srgbClr val="5BD078">
                      <a:satMod val="175000"/>
                      <a:alpha val="40000"/>
                    </a:srgbClr>
                  </a:glow>
                </a:effectLst>
                <a:latin typeface="Arial" charset="0"/>
              </a:rPr>
              <a:t>Motivation</a:t>
            </a:r>
            <a:endParaRPr lang="ja-JP" altLang="en-US" sz="2000" dirty="0">
              <a:solidFill>
                <a:srgbClr val="FF0000"/>
              </a:solidFill>
              <a:effectLst>
                <a:glow rad="228600">
                  <a:srgbClr val="5BD078">
                    <a:satMod val="175000"/>
                    <a:alpha val="40000"/>
                  </a:srgbClr>
                </a:glow>
              </a:effectLst>
              <a:latin typeface="Arial" charset="0"/>
            </a:endParaRPr>
          </a:p>
        </p:txBody>
      </p:sp>
      <p:sp>
        <p:nvSpPr>
          <p:cNvPr id="20" name="テキスト ボックス 19"/>
          <p:cNvSpPr txBox="1"/>
          <p:nvPr>
            <p:custDataLst>
              <p:tags r:id="rId8"/>
            </p:custDataLst>
          </p:nvPr>
        </p:nvSpPr>
        <p:spPr>
          <a:xfrm rot="17683063">
            <a:off x="4233647" y="4144193"/>
            <a:ext cx="1741439" cy="707886"/>
          </a:xfrm>
          <a:prstGeom prst="rect">
            <a:avLst/>
          </a:prstGeom>
          <a:noFill/>
        </p:spPr>
        <p:txBody>
          <a:bodyPr wrap="none">
            <a:spAutoFit/>
          </a:bodyPr>
          <a:lstStyle/>
          <a:p>
            <a:pPr algn="ctr">
              <a:defRPr/>
            </a:pPr>
            <a:r>
              <a:rPr lang="ja-JP" altLang="en-US" sz="2000" dirty="0" smtClean="0">
                <a:solidFill>
                  <a:srgbClr val="FF0000"/>
                </a:solidFill>
                <a:effectLst>
                  <a:glow rad="228600">
                    <a:srgbClr val="F5C040">
                      <a:satMod val="175000"/>
                      <a:alpha val="40000"/>
                    </a:srgbClr>
                  </a:glow>
                </a:effectLst>
                <a:latin typeface="Arial" charset="0"/>
              </a:rPr>
              <a:t>「</a:t>
            </a:r>
            <a:r>
              <a:rPr lang="en-US" altLang="ja-JP" sz="2000" dirty="0" smtClean="0">
                <a:solidFill>
                  <a:srgbClr val="FF0000"/>
                </a:solidFill>
                <a:effectLst>
                  <a:glow rad="228600">
                    <a:srgbClr val="F5C040">
                      <a:satMod val="175000"/>
                      <a:alpha val="40000"/>
                    </a:srgbClr>
                  </a:glow>
                </a:effectLst>
                <a:latin typeface="Arial" charset="0"/>
              </a:rPr>
              <a:t>Learned</a:t>
            </a:r>
            <a:r>
              <a:rPr lang="ja-JP" altLang="en-US" sz="2000" dirty="0" smtClean="0">
                <a:solidFill>
                  <a:srgbClr val="FF0000"/>
                </a:solidFill>
                <a:effectLst>
                  <a:glow rad="228600">
                    <a:srgbClr val="F5C040">
                      <a:satMod val="175000"/>
                      <a:alpha val="40000"/>
                    </a:srgbClr>
                  </a:glow>
                </a:effectLst>
                <a:latin typeface="Arial" charset="0"/>
              </a:rPr>
              <a:t>」</a:t>
            </a:r>
            <a:endParaRPr lang="en-US" altLang="ja-JP" sz="2000" dirty="0">
              <a:solidFill>
                <a:srgbClr val="FF0000"/>
              </a:solidFill>
              <a:effectLst>
                <a:glow rad="228600">
                  <a:srgbClr val="F5C040">
                    <a:satMod val="175000"/>
                    <a:alpha val="40000"/>
                  </a:srgbClr>
                </a:glow>
              </a:effectLst>
              <a:latin typeface="Arial" charset="0"/>
            </a:endParaRPr>
          </a:p>
          <a:p>
            <a:r>
              <a:rPr lang="en-US" altLang="ja-JP" sz="2000" dirty="0" smtClean="0">
                <a:solidFill>
                  <a:srgbClr val="FF0000"/>
                </a:solidFill>
              </a:rPr>
              <a:t>Joy of Learning</a:t>
            </a:r>
            <a:endParaRPr lang="ja-JP" altLang="en-US" sz="2000" dirty="0">
              <a:solidFill>
                <a:srgbClr val="FF0000"/>
              </a:solidFill>
            </a:endParaRPr>
          </a:p>
        </p:txBody>
      </p:sp>
      <p:sp>
        <p:nvSpPr>
          <p:cNvPr id="21" name="テキスト ボックス 20"/>
          <p:cNvSpPr txBox="1"/>
          <p:nvPr>
            <p:custDataLst>
              <p:tags r:id="rId9"/>
            </p:custDataLst>
          </p:nvPr>
        </p:nvSpPr>
        <p:spPr>
          <a:xfrm>
            <a:off x="694021" y="908720"/>
            <a:ext cx="553998" cy="2592288"/>
          </a:xfrm>
          <a:prstGeom prst="rect">
            <a:avLst/>
          </a:prstGeom>
          <a:noFill/>
        </p:spPr>
        <p:txBody>
          <a:bodyPr vert="eaVert" wrap="square" anchor="t">
            <a:spAutoFit/>
          </a:bodyPr>
          <a:lstStyle/>
          <a:p>
            <a:pPr algn="ctr">
              <a:defRPr/>
            </a:pPr>
            <a:r>
              <a:rPr lang="en-US" altLang="ja-JP" sz="2400" dirty="0" smtClean="0">
                <a:solidFill>
                  <a:srgbClr val="0070C0"/>
                </a:solidFill>
                <a:effectLst>
                  <a:outerShdw blurRad="38100" dist="38100" dir="2700000" algn="tl">
                    <a:srgbClr val="C0C0C0"/>
                  </a:outerShdw>
                </a:effectLst>
                <a:latin typeface="Arial" charset="0"/>
              </a:rPr>
              <a:t>In Class Learning</a:t>
            </a:r>
            <a:endParaRPr lang="ja-JP" altLang="en-US" sz="2400" b="1" dirty="0">
              <a:solidFill>
                <a:srgbClr val="0070C0"/>
              </a:solidFill>
              <a:effectLst>
                <a:outerShdw blurRad="38100" dist="38100" dir="2700000" algn="tl">
                  <a:srgbClr val="C0C0C0"/>
                </a:outerShdw>
              </a:effectLst>
              <a:latin typeface="Arial" charset="0"/>
            </a:endParaRPr>
          </a:p>
        </p:txBody>
      </p:sp>
      <p:sp>
        <p:nvSpPr>
          <p:cNvPr id="22" name="テキスト ボックス 21"/>
          <p:cNvSpPr txBox="1"/>
          <p:nvPr>
            <p:custDataLst>
              <p:tags r:id="rId10"/>
            </p:custDataLst>
          </p:nvPr>
        </p:nvSpPr>
        <p:spPr>
          <a:xfrm>
            <a:off x="683568" y="3538553"/>
            <a:ext cx="553998" cy="2827056"/>
          </a:xfrm>
          <a:prstGeom prst="rect">
            <a:avLst/>
          </a:prstGeom>
          <a:noFill/>
        </p:spPr>
        <p:txBody>
          <a:bodyPr vert="eaVert" wrap="none">
            <a:spAutoFit/>
          </a:bodyPr>
          <a:lstStyle/>
          <a:p>
            <a:pPr algn="ctr">
              <a:defRPr/>
            </a:pPr>
            <a:r>
              <a:rPr lang="en-US" altLang="ja-JP" sz="2400" b="1" dirty="0" smtClean="0">
                <a:solidFill>
                  <a:srgbClr val="FF0000"/>
                </a:solidFill>
                <a:effectLst>
                  <a:outerShdw blurRad="38100" dist="38100" dir="2700000" algn="tl">
                    <a:srgbClr val="000000">
                      <a:alpha val="43137"/>
                    </a:srgbClr>
                  </a:outerShdw>
                </a:effectLst>
                <a:latin typeface="Arial" charset="0"/>
              </a:rPr>
              <a:t>Off Class Learning</a:t>
            </a:r>
            <a:endParaRPr lang="ja-JP" altLang="en-US" sz="2400" b="1" dirty="0">
              <a:solidFill>
                <a:srgbClr val="FF0000"/>
              </a:solidFill>
              <a:effectLst>
                <a:outerShdw blurRad="38100" dist="38100" dir="2700000" algn="tl">
                  <a:srgbClr val="000000">
                    <a:alpha val="43137"/>
                  </a:srgbClr>
                </a:outerShdw>
              </a:effectLst>
              <a:latin typeface="Arial" charset="0"/>
            </a:endParaRPr>
          </a:p>
        </p:txBody>
      </p:sp>
      <p:sp>
        <p:nvSpPr>
          <p:cNvPr id="23" name="テキスト ボックス 22"/>
          <p:cNvSpPr txBox="1"/>
          <p:nvPr>
            <p:custDataLst>
              <p:tags r:id="rId11"/>
            </p:custDataLst>
          </p:nvPr>
        </p:nvSpPr>
        <p:spPr>
          <a:xfrm>
            <a:off x="3277719" y="3296956"/>
            <a:ext cx="1396536" cy="1323439"/>
          </a:xfrm>
          <a:prstGeom prst="rect">
            <a:avLst/>
          </a:prstGeom>
          <a:noFill/>
        </p:spPr>
        <p:txBody>
          <a:bodyPr wrap="none">
            <a:spAutoFit/>
          </a:bodyPr>
          <a:lstStyle/>
          <a:p>
            <a:pPr algn="ctr">
              <a:defRPr/>
            </a:pPr>
            <a:r>
              <a:rPr lang="en-US" altLang="ja-JP" sz="2000" dirty="0" smtClean="0">
                <a:solidFill>
                  <a:prstClr val="black"/>
                </a:solidFill>
                <a:effectLst>
                  <a:glow rad="228600">
                    <a:srgbClr val="4584D3">
                      <a:satMod val="175000"/>
                      <a:alpha val="40000"/>
                    </a:srgbClr>
                  </a:glow>
                </a:effectLst>
                <a:latin typeface="Arial" charset="0"/>
              </a:rPr>
              <a:t>Spiral</a:t>
            </a:r>
          </a:p>
          <a:p>
            <a:pPr algn="ctr">
              <a:defRPr/>
            </a:pPr>
            <a:r>
              <a:rPr lang="en-US" altLang="ja-JP" sz="2000" dirty="0" smtClean="0">
                <a:solidFill>
                  <a:prstClr val="black"/>
                </a:solidFill>
                <a:effectLst>
                  <a:glow rad="228600">
                    <a:srgbClr val="4584D3">
                      <a:satMod val="175000"/>
                      <a:alpha val="40000"/>
                    </a:srgbClr>
                  </a:glow>
                </a:effectLst>
                <a:latin typeface="Arial" charset="0"/>
              </a:rPr>
              <a:t>For </a:t>
            </a:r>
          </a:p>
          <a:p>
            <a:pPr algn="ctr">
              <a:defRPr/>
            </a:pPr>
            <a:r>
              <a:rPr lang="en-US" altLang="ja-JP" sz="2000" dirty="0" smtClean="0">
                <a:solidFill>
                  <a:prstClr val="black"/>
                </a:solidFill>
                <a:effectLst>
                  <a:glow rad="228600">
                    <a:srgbClr val="4584D3">
                      <a:satMod val="175000"/>
                      <a:alpha val="40000"/>
                    </a:srgbClr>
                  </a:glow>
                </a:effectLst>
                <a:latin typeface="Arial" charset="0"/>
              </a:rPr>
              <a:t>Quality </a:t>
            </a:r>
          </a:p>
          <a:p>
            <a:pPr algn="ctr">
              <a:defRPr/>
            </a:pPr>
            <a:r>
              <a:rPr lang="en-US" altLang="ja-JP" sz="2000" dirty="0" smtClean="0">
                <a:solidFill>
                  <a:prstClr val="black"/>
                </a:solidFill>
                <a:effectLst>
                  <a:glow rad="228600">
                    <a:srgbClr val="4584D3">
                      <a:satMod val="175000"/>
                      <a:alpha val="40000"/>
                    </a:srgbClr>
                  </a:glow>
                </a:effectLst>
                <a:latin typeface="Arial" charset="0"/>
              </a:rPr>
              <a:t>Assurance</a:t>
            </a:r>
            <a:endParaRPr lang="ja-JP" altLang="en-US" sz="2000" dirty="0">
              <a:solidFill>
                <a:prstClr val="black"/>
              </a:solidFill>
              <a:effectLst>
                <a:glow rad="228600">
                  <a:srgbClr val="4584D3">
                    <a:satMod val="175000"/>
                    <a:alpha val="40000"/>
                  </a:srgbClr>
                </a:glow>
              </a:effectLst>
              <a:latin typeface="Arial" charset="0"/>
            </a:endParaRPr>
          </a:p>
        </p:txBody>
      </p:sp>
      <p:sp>
        <p:nvSpPr>
          <p:cNvPr id="24" name="テキスト ボックス 23"/>
          <p:cNvSpPr txBox="1"/>
          <p:nvPr>
            <p:custDataLst>
              <p:tags r:id="rId12"/>
            </p:custDataLst>
          </p:nvPr>
        </p:nvSpPr>
        <p:spPr>
          <a:xfrm flipH="1">
            <a:off x="6551712" y="2708920"/>
            <a:ext cx="1188640" cy="539750"/>
          </a:xfrm>
          <a:prstGeom prst="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altLang="ja-JP" sz="1600" dirty="0" smtClean="0">
                <a:solidFill>
                  <a:srgbClr val="0070C0"/>
                </a:solidFill>
                <a:effectLst>
                  <a:glow rad="101600">
                    <a:srgbClr val="05E0DB">
                      <a:lumMod val="20000"/>
                      <a:lumOff val="80000"/>
                      <a:alpha val="60000"/>
                    </a:srgbClr>
                  </a:glow>
                  <a:outerShdw blurRad="38100" dist="38100" dir="2700000" algn="tl">
                    <a:srgbClr val="000000">
                      <a:alpha val="43137"/>
                    </a:srgbClr>
                  </a:outerShdw>
                </a:effectLst>
              </a:rPr>
              <a:t>CELAS</a:t>
            </a:r>
            <a:endParaRPr lang="ja-JP" altLang="en-US" sz="1600" dirty="0">
              <a:solidFill>
                <a:srgbClr val="0070C0"/>
              </a:solidFill>
              <a:effectLst>
                <a:glow rad="101600">
                  <a:srgbClr val="05E0DB">
                    <a:lumMod val="20000"/>
                    <a:lumOff val="80000"/>
                    <a:alpha val="60000"/>
                  </a:srgbClr>
                </a:glow>
                <a:outerShdw blurRad="38100" dist="38100" dir="2700000" algn="tl">
                  <a:srgbClr val="000000">
                    <a:alpha val="43137"/>
                  </a:srgbClr>
                </a:outerShdw>
              </a:effectLst>
            </a:endParaRPr>
          </a:p>
        </p:txBody>
      </p:sp>
      <p:sp>
        <p:nvSpPr>
          <p:cNvPr id="25" name="テキスト ボックス 24"/>
          <p:cNvSpPr txBox="1"/>
          <p:nvPr>
            <p:custDataLst>
              <p:tags r:id="rId13"/>
            </p:custDataLst>
          </p:nvPr>
        </p:nvSpPr>
        <p:spPr>
          <a:xfrm flipH="1">
            <a:off x="6551712" y="1967979"/>
            <a:ext cx="1116632" cy="504825"/>
          </a:xfrm>
          <a:prstGeom prst="rect">
            <a:avLst/>
          </a:prstGeom>
        </p:spPr>
        <p:style>
          <a:lnRef idx="1">
            <a:schemeClr val="accent5"/>
          </a:lnRef>
          <a:fillRef idx="2">
            <a:schemeClr val="accent5"/>
          </a:fillRef>
          <a:effectRef idx="1">
            <a:schemeClr val="accent5"/>
          </a:effectRef>
          <a:fontRef idx="minor">
            <a:schemeClr val="dk1"/>
          </a:fontRef>
        </p:style>
        <p:txBody>
          <a:bodyPr lIns="36000" rIns="36000" anchor="ctr"/>
          <a:lstStyle/>
          <a:p>
            <a:pPr algn="ctr">
              <a:defRPr/>
            </a:pPr>
            <a:r>
              <a:rPr lang="en-US" altLang="ja-JP" sz="1600" dirty="0" smtClean="0">
                <a:solidFill>
                  <a:srgbClr val="0070C0"/>
                </a:solidFill>
                <a:effectLst>
                  <a:glow rad="101600">
                    <a:srgbClr val="05E0DB">
                      <a:lumMod val="20000"/>
                      <a:lumOff val="80000"/>
                      <a:alpha val="60000"/>
                    </a:srgbClr>
                  </a:glow>
                  <a:outerShdw blurRad="38100" dist="38100" dir="2700000" algn="tl">
                    <a:srgbClr val="000000">
                      <a:alpha val="43137"/>
                    </a:srgbClr>
                  </a:outerShdw>
                </a:effectLst>
              </a:rPr>
              <a:t>Schools </a:t>
            </a:r>
            <a:endParaRPr lang="en-US" altLang="ja-JP" sz="1600" dirty="0">
              <a:solidFill>
                <a:srgbClr val="0070C0"/>
              </a:solidFill>
              <a:effectLst>
                <a:glow rad="101600">
                  <a:srgbClr val="05E0DB">
                    <a:lumMod val="20000"/>
                    <a:lumOff val="80000"/>
                    <a:alpha val="60000"/>
                  </a:srgbClr>
                </a:glow>
                <a:outerShdw blurRad="38100" dist="38100" dir="2700000" algn="tl">
                  <a:srgbClr val="000000">
                    <a:alpha val="43137"/>
                  </a:srgbClr>
                </a:outerShdw>
              </a:effectLst>
            </a:endParaRPr>
          </a:p>
        </p:txBody>
      </p:sp>
      <p:sp>
        <p:nvSpPr>
          <p:cNvPr id="27" name="下矢印 26"/>
          <p:cNvSpPr/>
          <p:nvPr>
            <p:custDataLst>
              <p:tags r:id="rId14"/>
            </p:custDataLst>
          </p:nvPr>
        </p:nvSpPr>
        <p:spPr>
          <a:xfrm rot="5400000">
            <a:off x="6216278" y="2036242"/>
            <a:ext cx="319087" cy="368300"/>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solidFill>
                <a:prstClr val="black"/>
              </a:solidFill>
            </a:endParaRPr>
          </a:p>
        </p:txBody>
      </p:sp>
      <p:sp>
        <p:nvSpPr>
          <p:cNvPr id="28" name="下矢印 27"/>
          <p:cNvSpPr/>
          <p:nvPr>
            <p:custDataLst>
              <p:tags r:id="rId15"/>
            </p:custDataLst>
          </p:nvPr>
        </p:nvSpPr>
        <p:spPr>
          <a:xfrm rot="5400000">
            <a:off x="6216278" y="2756322"/>
            <a:ext cx="319088" cy="368300"/>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solidFill>
                <a:prstClr val="black"/>
              </a:solidFill>
            </a:endParaRPr>
          </a:p>
        </p:txBody>
      </p:sp>
      <p:sp>
        <p:nvSpPr>
          <p:cNvPr id="29" name="下矢印 28"/>
          <p:cNvSpPr/>
          <p:nvPr>
            <p:custDataLst>
              <p:tags r:id="rId16"/>
            </p:custDataLst>
          </p:nvPr>
        </p:nvSpPr>
        <p:spPr>
          <a:xfrm rot="5400000">
            <a:off x="7380312" y="2492896"/>
            <a:ext cx="1152128" cy="432048"/>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solidFill>
                <a:prstClr val="black"/>
              </a:solidFill>
            </a:endParaRPr>
          </a:p>
        </p:txBody>
      </p:sp>
      <p:sp>
        <p:nvSpPr>
          <p:cNvPr id="33" name="テキスト ボックス 32"/>
          <p:cNvSpPr txBox="1"/>
          <p:nvPr>
            <p:custDataLst>
              <p:tags r:id="rId17"/>
            </p:custDataLst>
          </p:nvPr>
        </p:nvSpPr>
        <p:spPr>
          <a:xfrm>
            <a:off x="5832713" y="3717032"/>
            <a:ext cx="492443" cy="369332"/>
          </a:xfrm>
          <a:prstGeom prst="rect">
            <a:avLst/>
          </a:prstGeom>
          <a:noFill/>
        </p:spPr>
        <p:txBody>
          <a:bodyPr wrap="none">
            <a:spAutoFit/>
          </a:bodyPr>
          <a:lstStyle/>
          <a:p>
            <a:pPr algn="ctr">
              <a:defRPr/>
            </a:pPr>
            <a:r>
              <a:rPr lang="ja-JP" altLang="en-US"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ＴＡ</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38" name="下矢印 37"/>
          <p:cNvSpPr/>
          <p:nvPr>
            <p:custDataLst>
              <p:tags r:id="rId18"/>
            </p:custDataLst>
          </p:nvPr>
        </p:nvSpPr>
        <p:spPr>
          <a:xfrm rot="1723306">
            <a:off x="5396441" y="1826828"/>
            <a:ext cx="319088" cy="368300"/>
          </a:xfrm>
          <a:prstGeom prst="downArrow">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ja-JP" altLang="en-US">
              <a:solidFill>
                <a:prstClr val="black"/>
              </a:solidFill>
            </a:endParaRPr>
          </a:p>
        </p:txBody>
      </p:sp>
      <p:sp>
        <p:nvSpPr>
          <p:cNvPr id="39" name="下矢印 38"/>
          <p:cNvSpPr/>
          <p:nvPr>
            <p:custDataLst>
              <p:tags r:id="rId19"/>
            </p:custDataLst>
          </p:nvPr>
        </p:nvSpPr>
        <p:spPr>
          <a:xfrm>
            <a:off x="3095328" y="1628800"/>
            <a:ext cx="360040" cy="512316"/>
          </a:xfrm>
          <a:prstGeom prst="downArrow">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ja-JP" altLang="en-US">
              <a:solidFill>
                <a:prstClr val="black"/>
              </a:solidFill>
            </a:endParaRPr>
          </a:p>
        </p:txBody>
      </p:sp>
      <p:sp>
        <p:nvSpPr>
          <p:cNvPr id="40" name="下矢印 39"/>
          <p:cNvSpPr/>
          <p:nvPr>
            <p:custDataLst>
              <p:tags r:id="rId20"/>
            </p:custDataLst>
          </p:nvPr>
        </p:nvSpPr>
        <p:spPr>
          <a:xfrm rot="20290601">
            <a:off x="2288255" y="1818928"/>
            <a:ext cx="319087" cy="368300"/>
          </a:xfrm>
          <a:prstGeom prst="downArrow">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ja-JP" altLang="en-US">
              <a:solidFill>
                <a:prstClr val="black"/>
              </a:solidFill>
            </a:endParaRPr>
          </a:p>
        </p:txBody>
      </p:sp>
      <p:sp>
        <p:nvSpPr>
          <p:cNvPr id="41" name="テキスト ボックス 40"/>
          <p:cNvSpPr txBox="1"/>
          <p:nvPr>
            <p:custDataLst>
              <p:tags r:id="rId21"/>
            </p:custDataLst>
          </p:nvPr>
        </p:nvSpPr>
        <p:spPr>
          <a:xfrm>
            <a:off x="1587726" y="1556792"/>
            <a:ext cx="1274709" cy="369332"/>
          </a:xfrm>
          <a:prstGeom prst="rect">
            <a:avLst/>
          </a:prstGeom>
          <a:noFill/>
        </p:spPr>
        <p:txBody>
          <a:bodyPr wrap="none">
            <a:spAutoFit/>
          </a:bodyPr>
          <a:lstStyle/>
          <a:p>
            <a:pPr algn="ctr">
              <a:defRPr/>
            </a:pPr>
            <a:r>
              <a:rPr lang="en-US" altLang="ja-JP" dirty="0">
                <a:solidFill>
                  <a:prstClr val="white">
                    <a:lumMod val="65000"/>
                  </a:prstClr>
                </a:solidFill>
                <a:effectLst>
                  <a:outerShdw blurRad="38100" dist="38100" dir="2700000" algn="tl">
                    <a:srgbClr val="000000">
                      <a:alpha val="43137"/>
                    </a:srgbClr>
                  </a:outerShdw>
                </a:effectLst>
                <a:latin typeface="Arial" charset="0"/>
              </a:rPr>
              <a:t>e </a:t>
            </a:r>
            <a:r>
              <a:rPr lang="en-US" altLang="ja-JP" dirty="0" smtClean="0">
                <a:solidFill>
                  <a:prstClr val="white">
                    <a:lumMod val="65000"/>
                  </a:prstClr>
                </a:solidFill>
                <a:effectLst>
                  <a:outerShdw blurRad="38100" dist="38100" dir="2700000" algn="tl">
                    <a:srgbClr val="000000">
                      <a:alpha val="43137"/>
                    </a:srgbClr>
                  </a:outerShdw>
                </a:effectLst>
                <a:latin typeface="Arial" charset="0"/>
              </a:rPr>
              <a:t>Learning</a:t>
            </a:r>
            <a:endParaRPr lang="ja-JP" altLang="en-US" dirty="0">
              <a:solidFill>
                <a:prstClr val="white">
                  <a:lumMod val="65000"/>
                </a:prstClr>
              </a:solidFill>
              <a:effectLst>
                <a:outerShdw blurRad="38100" dist="38100" dir="2700000" algn="tl">
                  <a:srgbClr val="000000">
                    <a:alpha val="43137"/>
                  </a:srgbClr>
                </a:outerShdw>
              </a:effectLst>
              <a:latin typeface="Arial" charset="0"/>
            </a:endParaRPr>
          </a:p>
        </p:txBody>
      </p:sp>
      <p:sp>
        <p:nvSpPr>
          <p:cNvPr id="42" name="テキスト ボックス 41"/>
          <p:cNvSpPr txBox="1"/>
          <p:nvPr>
            <p:custDataLst>
              <p:tags r:id="rId22"/>
            </p:custDataLst>
          </p:nvPr>
        </p:nvSpPr>
        <p:spPr>
          <a:xfrm>
            <a:off x="5626424" y="1484784"/>
            <a:ext cx="1223412" cy="369332"/>
          </a:xfrm>
          <a:prstGeom prst="rect">
            <a:avLst/>
          </a:prstGeom>
          <a:noFill/>
        </p:spPr>
        <p:txBody>
          <a:bodyPr wrap="none">
            <a:spAutoFit/>
          </a:bodyPr>
          <a:lstStyle/>
          <a:p>
            <a:pPr algn="ctr">
              <a:defRPr/>
            </a:pPr>
            <a:r>
              <a:rPr lang="en-US" altLang="ja-JP" dirty="0">
                <a:solidFill>
                  <a:prstClr val="white">
                    <a:lumMod val="65000"/>
                  </a:prstClr>
                </a:solidFill>
                <a:effectLst>
                  <a:outerShdw blurRad="38100" dist="38100" dir="2700000" algn="tl">
                    <a:srgbClr val="000000">
                      <a:alpha val="43137"/>
                    </a:srgbClr>
                  </a:outerShdw>
                </a:effectLst>
                <a:latin typeface="Arial" charset="0"/>
              </a:rPr>
              <a:t>e </a:t>
            </a:r>
            <a:r>
              <a:rPr lang="en-US" altLang="ja-JP" dirty="0" smtClean="0">
                <a:solidFill>
                  <a:prstClr val="white">
                    <a:lumMod val="65000"/>
                  </a:prstClr>
                </a:solidFill>
                <a:effectLst>
                  <a:outerShdw blurRad="38100" dist="38100" dir="2700000" algn="tl">
                    <a:srgbClr val="000000">
                      <a:alpha val="43137"/>
                    </a:srgbClr>
                  </a:outerShdw>
                </a:effectLst>
                <a:latin typeface="Arial" charset="0"/>
              </a:rPr>
              <a:t>Portfolio</a:t>
            </a:r>
            <a:endParaRPr lang="ja-JP" altLang="en-US" dirty="0">
              <a:solidFill>
                <a:prstClr val="white">
                  <a:lumMod val="65000"/>
                </a:prstClr>
              </a:solidFill>
              <a:effectLst>
                <a:outerShdw blurRad="38100" dist="38100" dir="2700000" algn="tl">
                  <a:srgbClr val="000000">
                    <a:alpha val="43137"/>
                  </a:srgbClr>
                </a:outerShdw>
              </a:effectLst>
              <a:latin typeface="Arial" charset="0"/>
            </a:endParaRPr>
          </a:p>
        </p:txBody>
      </p:sp>
      <p:sp>
        <p:nvSpPr>
          <p:cNvPr id="43" name="テキスト ボックス 42"/>
          <p:cNvSpPr txBox="1"/>
          <p:nvPr>
            <p:custDataLst>
              <p:tags r:id="rId23"/>
            </p:custDataLst>
          </p:nvPr>
        </p:nvSpPr>
        <p:spPr>
          <a:xfrm>
            <a:off x="2065578" y="1268760"/>
            <a:ext cx="1774846" cy="369332"/>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Active Learning</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cxnSp>
        <p:nvCxnSpPr>
          <p:cNvPr id="56" name="直線コネクタ 55"/>
          <p:cNvCxnSpPr/>
          <p:nvPr/>
        </p:nvCxnSpPr>
        <p:spPr>
          <a:xfrm>
            <a:off x="575494" y="3544888"/>
            <a:ext cx="1636713" cy="0"/>
          </a:xfrm>
          <a:prstGeom prst="line">
            <a:avLst/>
          </a:prstGeom>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0" name="テキスト ボックス 59"/>
          <p:cNvSpPr txBox="1"/>
          <p:nvPr>
            <p:custDataLst>
              <p:tags r:id="rId24"/>
            </p:custDataLst>
          </p:nvPr>
        </p:nvSpPr>
        <p:spPr>
          <a:xfrm>
            <a:off x="2582735" y="2073587"/>
            <a:ext cx="1274708" cy="400110"/>
          </a:xfrm>
          <a:prstGeom prst="rect">
            <a:avLst/>
          </a:prstGeom>
          <a:noFill/>
        </p:spPr>
        <p:txBody>
          <a:bodyPr wrap="none">
            <a:spAutoFit/>
          </a:bodyPr>
          <a:lstStyle/>
          <a:p>
            <a:pPr algn="ctr">
              <a:defRPr/>
            </a:pPr>
            <a:r>
              <a:rPr lang="en-US" altLang="ja-JP" sz="1000" dirty="0" smtClean="0">
                <a:solidFill>
                  <a:prstClr val="white">
                    <a:lumMod val="65000"/>
                  </a:prstClr>
                </a:solidFill>
                <a:latin typeface="Arial" charset="0"/>
              </a:rPr>
              <a:t>Graduate Level</a:t>
            </a:r>
          </a:p>
          <a:p>
            <a:pPr algn="ctr">
              <a:defRPr/>
            </a:pPr>
            <a:r>
              <a:rPr lang="en-US" altLang="ja-JP" sz="1000" dirty="0" smtClean="0">
                <a:solidFill>
                  <a:prstClr val="white">
                    <a:lumMod val="65000"/>
                  </a:prstClr>
                </a:solidFill>
                <a:latin typeface="Arial" charset="0"/>
              </a:rPr>
              <a:t> General Education</a:t>
            </a:r>
            <a:endParaRPr lang="ja-JP" altLang="en-US" sz="1000" dirty="0">
              <a:solidFill>
                <a:prstClr val="white">
                  <a:lumMod val="65000"/>
                </a:prstClr>
              </a:solidFill>
              <a:latin typeface="Arial" charset="0"/>
            </a:endParaRPr>
          </a:p>
        </p:txBody>
      </p:sp>
      <p:sp>
        <p:nvSpPr>
          <p:cNvPr id="61" name="テキスト ボックス 60"/>
          <p:cNvSpPr txBox="1"/>
          <p:nvPr>
            <p:custDataLst>
              <p:tags r:id="rId25"/>
            </p:custDataLst>
          </p:nvPr>
        </p:nvSpPr>
        <p:spPr>
          <a:xfrm>
            <a:off x="3659222" y="2132856"/>
            <a:ext cx="1734770" cy="261610"/>
          </a:xfrm>
          <a:prstGeom prst="rect">
            <a:avLst/>
          </a:prstGeom>
          <a:noFill/>
        </p:spPr>
        <p:txBody>
          <a:bodyPr wrap="none">
            <a:spAutoFit/>
          </a:bodyPr>
          <a:lstStyle/>
          <a:p>
            <a:pPr algn="ctr">
              <a:defRPr/>
            </a:pPr>
            <a:r>
              <a:rPr lang="en-US" altLang="ja-JP" sz="1100" dirty="0" smtClean="0">
                <a:solidFill>
                  <a:prstClr val="white">
                    <a:lumMod val="65000"/>
                  </a:prstClr>
                </a:solidFill>
                <a:latin typeface="Arial" charset="0"/>
              </a:rPr>
              <a:t>Sub Major, Sub Program</a:t>
            </a:r>
            <a:endParaRPr lang="ja-JP" altLang="en-US" sz="1100" dirty="0">
              <a:solidFill>
                <a:prstClr val="white">
                  <a:lumMod val="65000"/>
                </a:prstClr>
              </a:solidFill>
              <a:latin typeface="Arial" charset="0"/>
            </a:endParaRPr>
          </a:p>
        </p:txBody>
      </p:sp>
      <p:sp>
        <p:nvSpPr>
          <p:cNvPr id="19489" name="テキスト ボックス 71"/>
          <p:cNvSpPr txBox="1">
            <a:spLocks noChangeArrowheads="1"/>
          </p:cNvSpPr>
          <p:nvPr>
            <p:custDataLst>
              <p:tags r:id="rId26"/>
            </p:custDataLst>
          </p:nvPr>
        </p:nvSpPr>
        <p:spPr bwMode="auto">
          <a:xfrm>
            <a:off x="2876153" y="692696"/>
            <a:ext cx="3378041" cy="523220"/>
          </a:xfrm>
          <a:prstGeom prst="rect">
            <a:avLst/>
          </a:prstGeom>
          <a:solidFill>
            <a:schemeClr val="accent1"/>
          </a:solidFill>
          <a:ln w="9525">
            <a:noFill/>
            <a:miter lim="800000"/>
            <a:headEnd/>
            <a:tailEnd/>
          </a:ln>
        </p:spPr>
        <p:txBody>
          <a:bodyPr wrap="none">
            <a:spAutoFit/>
          </a:bodyPr>
          <a:lstStyle/>
          <a:p>
            <a:pPr algn="ctr"/>
            <a:r>
              <a:rPr lang="ja-JP" altLang="en-US" sz="2800" dirty="0">
                <a:solidFill>
                  <a:prstClr val="white"/>
                </a:solidFill>
                <a:latin typeface="Arial" charset="0"/>
              </a:rPr>
              <a:t>① </a:t>
            </a:r>
            <a:r>
              <a:rPr lang="en-US" altLang="ja-JP" sz="2800" dirty="0" smtClean="0">
                <a:solidFill>
                  <a:prstClr val="white"/>
                </a:solidFill>
                <a:latin typeface="Arial" charset="0"/>
              </a:rPr>
              <a:t>Teaching </a:t>
            </a:r>
            <a:r>
              <a:rPr lang="en-US" altLang="ja-JP" sz="2800" dirty="0" smtClean="0">
                <a:solidFill>
                  <a:prstClr val="white"/>
                </a:solidFill>
                <a:latin typeface="Arial" charset="0"/>
              </a:rPr>
              <a:t>support</a:t>
            </a:r>
            <a:endParaRPr lang="ja-JP" altLang="en-US" sz="2800" dirty="0">
              <a:solidFill>
                <a:prstClr val="white"/>
              </a:solidFill>
              <a:latin typeface="Arial" charset="0"/>
            </a:endParaRPr>
          </a:p>
        </p:txBody>
      </p:sp>
      <p:sp>
        <p:nvSpPr>
          <p:cNvPr id="19491" name="テキスト ボックス 73"/>
          <p:cNvSpPr txBox="1">
            <a:spLocks noChangeArrowheads="1"/>
          </p:cNvSpPr>
          <p:nvPr>
            <p:custDataLst>
              <p:tags r:id="rId27"/>
            </p:custDataLst>
          </p:nvPr>
        </p:nvSpPr>
        <p:spPr bwMode="auto">
          <a:xfrm>
            <a:off x="2395900" y="6027003"/>
            <a:ext cx="5221302" cy="830997"/>
          </a:xfrm>
          <a:prstGeom prst="rect">
            <a:avLst/>
          </a:prstGeom>
          <a:solidFill>
            <a:srgbClr val="00B050"/>
          </a:solidFill>
          <a:ln w="9525">
            <a:noFill/>
            <a:miter lim="800000"/>
            <a:headEnd/>
            <a:tailEnd/>
          </a:ln>
        </p:spPr>
        <p:txBody>
          <a:bodyPr wrap="none">
            <a:spAutoFit/>
          </a:bodyPr>
          <a:lstStyle/>
          <a:p>
            <a:pPr algn="ctr"/>
            <a:r>
              <a:rPr lang="ja-JP" altLang="en-US" sz="2800" dirty="0">
                <a:solidFill>
                  <a:prstClr val="white"/>
                </a:solidFill>
                <a:latin typeface="Arial" charset="0"/>
              </a:rPr>
              <a:t>② </a:t>
            </a:r>
            <a:r>
              <a:rPr lang="en-US" altLang="ja-JP" sz="2800" dirty="0" smtClean="0">
                <a:solidFill>
                  <a:prstClr val="white"/>
                </a:solidFill>
                <a:latin typeface="Arial" charset="0"/>
              </a:rPr>
              <a:t>Out of class learning </a:t>
            </a:r>
            <a:r>
              <a:rPr lang="en-US" altLang="ja-JP" sz="2800" dirty="0" smtClean="0">
                <a:solidFill>
                  <a:prstClr val="white"/>
                </a:solidFill>
                <a:latin typeface="Arial" charset="0"/>
              </a:rPr>
              <a:t>support</a:t>
            </a:r>
            <a:endParaRPr lang="en-US" altLang="ja-JP" sz="2800" dirty="0">
              <a:solidFill>
                <a:prstClr val="white"/>
              </a:solidFill>
              <a:latin typeface="Arial" charset="0"/>
            </a:endParaRPr>
          </a:p>
          <a:p>
            <a:pPr algn="ctr"/>
            <a:r>
              <a:rPr lang="ja-JP" altLang="en-US" sz="2000" dirty="0">
                <a:solidFill>
                  <a:prstClr val="white"/>
                </a:solidFill>
                <a:latin typeface="Arial" charset="0"/>
              </a:rPr>
              <a:t>（キャリア開発機能の強化）</a:t>
            </a:r>
          </a:p>
        </p:txBody>
      </p:sp>
      <p:sp>
        <p:nvSpPr>
          <p:cNvPr id="57" name="テキスト ボックス 56"/>
          <p:cNvSpPr txBox="1"/>
          <p:nvPr>
            <p:custDataLst>
              <p:tags r:id="rId28"/>
            </p:custDataLst>
          </p:nvPr>
        </p:nvSpPr>
        <p:spPr>
          <a:xfrm>
            <a:off x="5476234" y="2852936"/>
            <a:ext cx="813043" cy="430887"/>
          </a:xfrm>
          <a:prstGeom prst="rect">
            <a:avLst/>
          </a:prstGeom>
          <a:noFill/>
        </p:spPr>
        <p:txBody>
          <a:bodyPr wrap="none">
            <a:spAutoFit/>
          </a:bodyPr>
          <a:lstStyle/>
          <a:p>
            <a:pPr algn="ctr">
              <a:defRPr/>
            </a:pPr>
            <a:r>
              <a:rPr lang="en-US" altLang="ja-JP" sz="1100" dirty="0" smtClean="0">
                <a:solidFill>
                  <a:prstClr val="white">
                    <a:lumMod val="65000"/>
                  </a:prstClr>
                </a:solidFill>
                <a:latin typeface="Arial" charset="0"/>
              </a:rPr>
              <a:t>General </a:t>
            </a:r>
          </a:p>
          <a:p>
            <a:pPr algn="ctr">
              <a:defRPr/>
            </a:pPr>
            <a:r>
              <a:rPr lang="en-US" altLang="ja-JP" sz="1100" dirty="0" smtClean="0">
                <a:solidFill>
                  <a:prstClr val="white">
                    <a:lumMod val="65000"/>
                  </a:prstClr>
                </a:solidFill>
                <a:latin typeface="Arial" charset="0"/>
              </a:rPr>
              <a:t>Education</a:t>
            </a:r>
            <a:endParaRPr lang="ja-JP" altLang="en-US" sz="1100" dirty="0">
              <a:solidFill>
                <a:prstClr val="white">
                  <a:lumMod val="65000"/>
                </a:prstClr>
              </a:solidFill>
              <a:latin typeface="Arial" charset="0"/>
            </a:endParaRPr>
          </a:p>
        </p:txBody>
      </p:sp>
      <p:sp>
        <p:nvSpPr>
          <p:cNvPr id="58" name="テキスト ボックス 57"/>
          <p:cNvSpPr txBox="1"/>
          <p:nvPr>
            <p:custDataLst>
              <p:tags r:id="rId29"/>
            </p:custDataLst>
          </p:nvPr>
        </p:nvSpPr>
        <p:spPr>
          <a:xfrm>
            <a:off x="5373989" y="2107455"/>
            <a:ext cx="1000594" cy="430887"/>
          </a:xfrm>
          <a:prstGeom prst="rect">
            <a:avLst/>
          </a:prstGeom>
          <a:noFill/>
        </p:spPr>
        <p:txBody>
          <a:bodyPr wrap="none">
            <a:spAutoFit/>
          </a:bodyPr>
          <a:lstStyle/>
          <a:p>
            <a:pPr algn="ctr">
              <a:defRPr/>
            </a:pPr>
            <a:r>
              <a:rPr lang="en-US" altLang="ja-JP" sz="1100" dirty="0" smtClean="0">
                <a:solidFill>
                  <a:prstClr val="white">
                    <a:lumMod val="65000"/>
                  </a:prstClr>
                </a:solidFill>
                <a:latin typeface="Arial" charset="0"/>
              </a:rPr>
              <a:t>Professional </a:t>
            </a:r>
          </a:p>
          <a:p>
            <a:pPr algn="ctr">
              <a:defRPr/>
            </a:pPr>
            <a:r>
              <a:rPr lang="en-US" altLang="ja-JP" sz="1100" dirty="0" smtClean="0">
                <a:solidFill>
                  <a:prstClr val="white">
                    <a:lumMod val="65000"/>
                  </a:prstClr>
                </a:solidFill>
                <a:latin typeface="Arial" charset="0"/>
              </a:rPr>
              <a:t>Education</a:t>
            </a:r>
            <a:endParaRPr lang="ja-JP" altLang="en-US" sz="1100" dirty="0">
              <a:solidFill>
                <a:prstClr val="white">
                  <a:lumMod val="65000"/>
                </a:prstClr>
              </a:solidFill>
              <a:latin typeface="Arial" charset="0"/>
            </a:endParaRPr>
          </a:p>
        </p:txBody>
      </p:sp>
      <p:sp>
        <p:nvSpPr>
          <p:cNvPr id="19494" name="テキスト ボックス 58"/>
          <p:cNvSpPr txBox="1">
            <a:spLocks noChangeArrowheads="1"/>
          </p:cNvSpPr>
          <p:nvPr>
            <p:custDataLst>
              <p:tags r:id="rId30"/>
            </p:custDataLst>
          </p:nvPr>
        </p:nvSpPr>
        <p:spPr bwMode="auto">
          <a:xfrm>
            <a:off x="0" y="6381328"/>
            <a:ext cx="2151798" cy="400110"/>
          </a:xfrm>
          <a:prstGeom prst="rect">
            <a:avLst/>
          </a:prstGeom>
          <a:solidFill>
            <a:schemeClr val="bg1"/>
          </a:solidFill>
          <a:ln w="9525">
            <a:solidFill>
              <a:srgbClr val="FF0000"/>
            </a:solidFill>
            <a:miter lim="800000"/>
            <a:headEnd/>
            <a:tailEnd/>
          </a:ln>
        </p:spPr>
        <p:txBody>
          <a:bodyPr wrap="none" lIns="72000" rIns="0">
            <a:spAutoFit/>
          </a:bodyPr>
          <a:lstStyle/>
          <a:p>
            <a:r>
              <a:rPr lang="en-US" altLang="ja-JP" sz="1000" dirty="0">
                <a:solidFill>
                  <a:prstClr val="black"/>
                </a:solidFill>
                <a:latin typeface="Arial" charset="0"/>
              </a:rPr>
              <a:t>※</a:t>
            </a:r>
            <a:r>
              <a:rPr lang="ja-JP" altLang="en-US" sz="1000" dirty="0" smtClean="0">
                <a:solidFill>
                  <a:prstClr val="black"/>
                </a:solidFill>
                <a:latin typeface="Arial" charset="0"/>
              </a:rPr>
              <a:t>：</a:t>
            </a:r>
            <a:r>
              <a:rPr lang="en-US" altLang="ja-JP" sz="1000" dirty="0" smtClean="0">
                <a:solidFill>
                  <a:prstClr val="black"/>
                </a:solidFill>
                <a:latin typeface="Arial" charset="0"/>
              </a:rPr>
              <a:t>Grey letter indicates project with </a:t>
            </a:r>
          </a:p>
          <a:p>
            <a:r>
              <a:rPr lang="en-US" altLang="ja-JP" sz="1000" dirty="0">
                <a:solidFill>
                  <a:prstClr val="black"/>
                </a:solidFill>
                <a:latin typeface="Arial" charset="0"/>
              </a:rPr>
              <a:t> </a:t>
            </a:r>
            <a:r>
              <a:rPr lang="en-US" altLang="ja-JP" sz="1000" dirty="0" smtClean="0">
                <a:solidFill>
                  <a:prstClr val="black"/>
                </a:solidFill>
                <a:latin typeface="Arial" charset="0"/>
              </a:rPr>
              <a:t>    other funding source</a:t>
            </a:r>
            <a:endParaRPr lang="ja-JP" altLang="en-US" sz="1000" dirty="0">
              <a:solidFill>
                <a:prstClr val="black"/>
              </a:solidFill>
              <a:latin typeface="Arial" charset="0"/>
            </a:endParaRPr>
          </a:p>
        </p:txBody>
      </p:sp>
      <p:sp>
        <p:nvSpPr>
          <p:cNvPr id="66" name="テキスト ボックス 65"/>
          <p:cNvSpPr txBox="1"/>
          <p:nvPr>
            <p:custDataLst>
              <p:tags r:id="rId31"/>
            </p:custDataLst>
          </p:nvPr>
        </p:nvSpPr>
        <p:spPr>
          <a:xfrm>
            <a:off x="9612560" y="620688"/>
            <a:ext cx="184730" cy="369332"/>
          </a:xfrm>
          <a:prstGeom prst="rect">
            <a:avLst/>
          </a:prstGeom>
          <a:noFill/>
        </p:spPr>
        <p:txBody>
          <a:bodyPr wrap="none">
            <a:spAutoFit/>
          </a:bodyPr>
          <a:lstStyle/>
          <a:p>
            <a:pPr algn="ctr">
              <a:defRPr/>
            </a:pP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67" name="テキスト ボックス 66"/>
          <p:cNvSpPr txBox="1"/>
          <p:nvPr>
            <p:custDataLst>
              <p:tags r:id="rId32"/>
            </p:custDataLst>
          </p:nvPr>
        </p:nvSpPr>
        <p:spPr>
          <a:xfrm>
            <a:off x="5821843" y="4149080"/>
            <a:ext cx="1591141" cy="369332"/>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FD Workshop</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62" name="テキスト ボックス 61"/>
          <p:cNvSpPr txBox="1"/>
          <p:nvPr>
            <p:custDataLst>
              <p:tags r:id="rId33"/>
            </p:custDataLst>
          </p:nvPr>
        </p:nvSpPr>
        <p:spPr>
          <a:xfrm>
            <a:off x="1456907" y="4293096"/>
            <a:ext cx="1172117" cy="646331"/>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Science</a:t>
            </a:r>
            <a:endParaRPr lang="en-US" altLang="ja-JP"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workshop</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75" name="テキスト ボックス 74"/>
          <p:cNvSpPr txBox="1"/>
          <p:nvPr>
            <p:custDataLst>
              <p:tags r:id="rId34"/>
            </p:custDataLst>
          </p:nvPr>
        </p:nvSpPr>
        <p:spPr>
          <a:xfrm>
            <a:off x="1141913" y="5055892"/>
            <a:ext cx="2313455" cy="646331"/>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Career Development</a:t>
            </a:r>
            <a:endParaRPr lang="en-US" altLang="ja-JP"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Workshop</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78" name="テキスト ボックス 77"/>
          <p:cNvSpPr txBox="1"/>
          <p:nvPr>
            <p:custDataLst>
              <p:tags r:id="rId35"/>
            </p:custDataLst>
          </p:nvPr>
        </p:nvSpPr>
        <p:spPr>
          <a:xfrm>
            <a:off x="4938257" y="4941168"/>
            <a:ext cx="1826141" cy="646331"/>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Problem solving</a:t>
            </a:r>
            <a:endParaRPr lang="en-US" altLang="ja-JP"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internship</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59" name="下矢印 58"/>
          <p:cNvSpPr/>
          <p:nvPr>
            <p:custDataLst>
              <p:tags r:id="rId36"/>
            </p:custDataLst>
          </p:nvPr>
        </p:nvSpPr>
        <p:spPr>
          <a:xfrm>
            <a:off x="4391472" y="1628800"/>
            <a:ext cx="360040" cy="512316"/>
          </a:xfrm>
          <a:prstGeom prst="downArrow">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ja-JP" altLang="en-US">
              <a:solidFill>
                <a:prstClr val="black"/>
              </a:solidFill>
            </a:endParaRPr>
          </a:p>
        </p:txBody>
      </p:sp>
      <p:sp>
        <p:nvSpPr>
          <p:cNvPr id="72" name="テキスト ボックス 71"/>
          <p:cNvSpPr txBox="1"/>
          <p:nvPr>
            <p:custDataLst>
              <p:tags r:id="rId37"/>
            </p:custDataLst>
          </p:nvPr>
        </p:nvSpPr>
        <p:spPr>
          <a:xfrm>
            <a:off x="4115209" y="1268760"/>
            <a:ext cx="1762021" cy="369332"/>
          </a:xfrm>
          <a:prstGeom prst="rect">
            <a:avLst/>
          </a:prstGeom>
          <a:noFill/>
        </p:spPr>
        <p:txBody>
          <a:bodyPr wrap="none">
            <a:spAutoFit/>
          </a:bodyPr>
          <a:lstStyle/>
          <a:p>
            <a:pPr algn="ctr">
              <a:defRPr/>
            </a:pPr>
            <a:r>
              <a:rPr lang="en-US" altLang="ja-JP"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Honor Program</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73" name="テキスト ボックス 72"/>
          <p:cNvSpPr txBox="1"/>
          <p:nvPr>
            <p:custDataLst>
              <p:tags r:id="rId38"/>
            </p:custDataLst>
          </p:nvPr>
        </p:nvSpPr>
        <p:spPr>
          <a:xfrm>
            <a:off x="1069303" y="2420888"/>
            <a:ext cx="5751895" cy="400110"/>
          </a:xfrm>
          <a:prstGeom prst="rect">
            <a:avLst/>
          </a:prstGeom>
          <a:noFill/>
        </p:spPr>
        <p:txBody>
          <a:bodyPr wrap="none">
            <a:spAutoFit/>
          </a:bodyPr>
          <a:lstStyle/>
          <a:p>
            <a:pPr algn="ctr">
              <a:defRPr/>
            </a:pPr>
            <a:r>
              <a:rPr lang="en-US" altLang="ja-JP" sz="2000" b="1" dirty="0" smtClean="0">
                <a:solidFill>
                  <a:srgbClr val="FF0000"/>
                </a:solidFill>
                <a:latin typeface="Arial" charset="0"/>
              </a:rPr>
              <a:t>Sufficient hours with spontaneous Learning </a:t>
            </a:r>
            <a:endParaRPr lang="ja-JP" altLang="en-US" sz="2000" b="1" dirty="0">
              <a:solidFill>
                <a:srgbClr val="FF0000"/>
              </a:solidFill>
              <a:latin typeface="Arial" charset="0"/>
            </a:endParaRPr>
          </a:p>
        </p:txBody>
      </p:sp>
      <p:sp>
        <p:nvSpPr>
          <p:cNvPr id="77" name="テキスト ボックス 76"/>
          <p:cNvSpPr txBox="1"/>
          <p:nvPr>
            <p:custDataLst>
              <p:tags r:id="rId39"/>
            </p:custDataLst>
          </p:nvPr>
        </p:nvSpPr>
        <p:spPr>
          <a:xfrm>
            <a:off x="6732240" y="3717032"/>
            <a:ext cx="902811" cy="307777"/>
          </a:xfrm>
          <a:prstGeom prst="rect">
            <a:avLst/>
          </a:prstGeom>
          <a:noFill/>
        </p:spPr>
        <p:txBody>
          <a:bodyPr wrap="none">
            <a:spAutoFit/>
          </a:bodyPr>
          <a:lstStyle/>
          <a:p>
            <a:pPr algn="ctr">
              <a:defRPr/>
            </a:pPr>
            <a:r>
              <a:rPr lang="ja-JP" altLang="en-US" dirty="0" smtClean="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rPr>
              <a:t>自主研究</a:t>
            </a:r>
            <a:endParaRPr lang="ja-JP" altLang="en-US" dirty="0">
              <a:solidFill>
                <a:prstClr val="black"/>
              </a:solidFill>
              <a:effectLst>
                <a:glow rad="228600">
                  <a:srgbClr val="F5C040">
                    <a:satMod val="175000"/>
                    <a:alpha val="40000"/>
                  </a:srgbClr>
                </a:glow>
                <a:outerShdw blurRad="38100" dist="38100" dir="2700000" algn="tl">
                  <a:srgbClr val="000000">
                    <a:alpha val="43137"/>
                  </a:srgbClr>
                </a:outerShdw>
              </a:effectLst>
              <a:latin typeface="Arial" charset="0"/>
            </a:endParaRPr>
          </a:p>
        </p:txBody>
      </p:sp>
      <p:sp>
        <p:nvSpPr>
          <p:cNvPr id="64" name="テキスト ボックス 63"/>
          <p:cNvSpPr txBox="1"/>
          <p:nvPr>
            <p:custDataLst>
              <p:tags r:id="rId40"/>
            </p:custDataLst>
          </p:nvPr>
        </p:nvSpPr>
        <p:spPr>
          <a:xfrm>
            <a:off x="457200" y="152400"/>
            <a:ext cx="3178175" cy="549275"/>
          </a:xfrm>
          <a:prstGeom prst="rect">
            <a:avLst/>
          </a:prstGeom>
          <a:noFill/>
        </p:spPr>
        <p:txBody>
          <a:bodyPr wrap="none">
            <a:spAutoFit/>
          </a:bodyPr>
          <a:lstStyle/>
          <a:p>
            <a:r>
              <a:rPr lang="ja-JP" altLang="en-US" sz="3000" b="1">
                <a:solidFill>
                  <a:prstClr val="white"/>
                </a:solidFill>
                <a:latin typeface="小塚ゴシック Pro M" charset="-128"/>
              </a:rPr>
              <a:t>大阪大学のルーツ</a:t>
            </a:r>
          </a:p>
        </p:txBody>
      </p:sp>
      <p:sp>
        <p:nvSpPr>
          <p:cNvPr id="82" name="テキスト ボックス 81"/>
          <p:cNvSpPr txBox="1"/>
          <p:nvPr>
            <p:custDataLst>
              <p:tags r:id="rId41"/>
            </p:custDataLst>
          </p:nvPr>
        </p:nvSpPr>
        <p:spPr>
          <a:xfrm>
            <a:off x="8439527" y="1124744"/>
            <a:ext cx="492443" cy="4968552"/>
          </a:xfrm>
          <a:prstGeom prst="rect">
            <a:avLst/>
          </a:prstGeom>
          <a:noFill/>
        </p:spPr>
        <p:txBody>
          <a:bodyPr vert="eaVert" wrap="square" rtlCol="0">
            <a:spAutoFit/>
          </a:bodyPr>
          <a:lstStyle/>
          <a:p>
            <a:pPr algn="ctr">
              <a:defRPr/>
            </a:pPr>
            <a:r>
              <a:rPr lang="en-US" altLang="ja-JP" sz="2000" dirty="0" smtClean="0">
                <a:solidFill>
                  <a:srgbClr val="FF0000"/>
                </a:solidFill>
                <a:effectLst>
                  <a:glow rad="101600">
                    <a:srgbClr val="05E0DB">
                      <a:lumMod val="20000"/>
                      <a:lumOff val="80000"/>
                      <a:alpha val="60000"/>
                    </a:srgbClr>
                  </a:glow>
                  <a:outerShdw blurRad="38100" dist="38100" dir="2700000" algn="tl">
                    <a:srgbClr val="000000">
                      <a:alpha val="43137"/>
                    </a:srgbClr>
                  </a:outerShdw>
                </a:effectLst>
              </a:rPr>
              <a:t>Teaching and Learning Support Center </a:t>
            </a:r>
            <a:r>
              <a:rPr lang="ja-JP" altLang="en-US" sz="2000" dirty="0" smtClean="0">
                <a:solidFill>
                  <a:srgbClr val="FF0000"/>
                </a:solidFill>
                <a:effectLst>
                  <a:glow rad="101600">
                    <a:srgbClr val="05E0DB">
                      <a:lumMod val="20000"/>
                      <a:lumOff val="80000"/>
                      <a:alpha val="60000"/>
                    </a:srgbClr>
                  </a:glow>
                  <a:outerShdw blurRad="38100" dist="38100" dir="2700000" algn="tl">
                    <a:srgbClr val="000000">
                      <a:alpha val="43137"/>
                    </a:srgbClr>
                  </a:outerShdw>
                </a:effectLst>
              </a:rPr>
              <a:t>（</a:t>
            </a:r>
            <a:r>
              <a:rPr lang="en-US" altLang="ja-JP" sz="2000" dirty="0">
                <a:solidFill>
                  <a:srgbClr val="FF0000"/>
                </a:solidFill>
                <a:effectLst>
                  <a:glow rad="101600">
                    <a:srgbClr val="05E0DB">
                      <a:lumMod val="20000"/>
                      <a:lumOff val="80000"/>
                      <a:alpha val="60000"/>
                    </a:srgbClr>
                  </a:glow>
                  <a:outerShdw blurRad="38100" dist="38100" dir="2700000" algn="tl">
                    <a:srgbClr val="000000">
                      <a:alpha val="43137"/>
                    </a:srgbClr>
                  </a:outerShdw>
                </a:effectLst>
              </a:rPr>
              <a:t>TLSC</a:t>
            </a:r>
            <a:r>
              <a:rPr lang="ja-JP" altLang="en-US" sz="2000" dirty="0">
                <a:solidFill>
                  <a:srgbClr val="FF0000"/>
                </a:solidFill>
                <a:effectLst>
                  <a:glow rad="101600">
                    <a:srgbClr val="05E0DB">
                      <a:lumMod val="20000"/>
                      <a:lumOff val="80000"/>
                      <a:alpha val="60000"/>
                    </a:srgbClr>
                  </a:glow>
                  <a:outerShdw blurRad="38100" dist="38100" dir="2700000" algn="tl">
                    <a:srgbClr val="000000">
                      <a:alpha val="43137"/>
                    </a:srgbClr>
                  </a:outerShdw>
                </a:effectLst>
              </a:rPr>
              <a:t>）</a:t>
            </a:r>
            <a:endParaRPr lang="ja-JP" altLang="en-US" sz="2000" dirty="0">
              <a:solidFill>
                <a:prstClr val="black"/>
              </a:solidFill>
            </a:endParaRPr>
          </a:p>
        </p:txBody>
      </p:sp>
      <p:sp>
        <p:nvSpPr>
          <p:cNvPr id="83" name="テキスト ボックス 82"/>
          <p:cNvSpPr txBox="1"/>
          <p:nvPr>
            <p:custDataLst>
              <p:tags r:id="rId42"/>
            </p:custDataLst>
          </p:nvPr>
        </p:nvSpPr>
        <p:spPr>
          <a:xfrm>
            <a:off x="61555" y="1196752"/>
            <a:ext cx="553998" cy="4896544"/>
          </a:xfrm>
          <a:prstGeom prst="rect">
            <a:avLst/>
          </a:prstGeom>
          <a:solidFill>
            <a:schemeClr val="bg1">
              <a:lumMod val="85000"/>
            </a:schemeClr>
          </a:solidFill>
        </p:spPr>
        <p:txBody>
          <a:bodyPr vert="eaVert" wrap="square" rtlCol="0">
            <a:spAutoFit/>
          </a:bodyPr>
          <a:lstStyle/>
          <a:p>
            <a:pPr algn="ctr"/>
            <a:r>
              <a:rPr lang="en-US" altLang="ja-JP" sz="2400" dirty="0" smtClean="0">
                <a:solidFill>
                  <a:srgbClr val="FF0000"/>
                </a:solidFill>
              </a:rPr>
              <a:t>Learning Spiral beyond Class boundary</a:t>
            </a:r>
            <a:endParaRPr lang="ja-JP" altLang="en-US" sz="2400" dirty="0">
              <a:solidFill>
                <a:srgbClr val="FF0000"/>
              </a:solidFill>
            </a:endParaRPr>
          </a:p>
        </p:txBody>
      </p:sp>
      <p:sp>
        <p:nvSpPr>
          <p:cNvPr id="86" name="下矢印 85"/>
          <p:cNvSpPr/>
          <p:nvPr>
            <p:custDataLst>
              <p:tags r:id="rId43"/>
            </p:custDataLst>
          </p:nvPr>
        </p:nvSpPr>
        <p:spPr>
          <a:xfrm rot="5400000">
            <a:off x="7416316" y="4761148"/>
            <a:ext cx="1080120" cy="432048"/>
          </a:xfrm>
          <a:prstGeom prst="downArrow">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ja-JP" altLang="en-US">
              <a:solidFill>
                <a:prstClr val="black"/>
              </a:solidFill>
            </a:endParaRPr>
          </a:p>
        </p:txBody>
      </p:sp>
      <p:sp>
        <p:nvSpPr>
          <p:cNvPr id="88" name="テキスト ボックス 87"/>
          <p:cNvSpPr txBox="1"/>
          <p:nvPr>
            <p:custDataLst>
              <p:tags r:id="rId44"/>
            </p:custDataLst>
          </p:nvPr>
        </p:nvSpPr>
        <p:spPr>
          <a:xfrm>
            <a:off x="6588224" y="980728"/>
            <a:ext cx="1300356" cy="646331"/>
          </a:xfrm>
          <a:prstGeom prst="rect">
            <a:avLst/>
          </a:prstGeom>
          <a:noFill/>
        </p:spPr>
        <p:txBody>
          <a:bodyPr wrap="none" rtlCol="0">
            <a:spAutoFit/>
          </a:bodyPr>
          <a:lstStyle/>
          <a:p>
            <a:r>
              <a:rPr lang="en-US" altLang="ja-JP" b="1" dirty="0" smtClean="0">
                <a:solidFill>
                  <a:srgbClr val="073E87">
                    <a:lumMod val="75000"/>
                  </a:srgbClr>
                </a:solidFill>
                <a:effectLst>
                  <a:outerShdw blurRad="38100" dist="38100" dir="2700000" algn="tl">
                    <a:srgbClr val="000000">
                      <a:alpha val="43137"/>
                    </a:srgbClr>
                  </a:outerShdw>
                </a:effectLst>
                <a:latin typeface="Arial" charset="0"/>
              </a:rPr>
              <a:t>Enriched </a:t>
            </a:r>
          </a:p>
          <a:p>
            <a:r>
              <a:rPr lang="en-US" altLang="ja-JP" b="1" dirty="0" smtClean="0">
                <a:solidFill>
                  <a:srgbClr val="073E87">
                    <a:lumMod val="75000"/>
                  </a:srgbClr>
                </a:solidFill>
                <a:effectLst>
                  <a:outerShdw blurRad="38100" dist="38100" dir="2700000" algn="tl">
                    <a:srgbClr val="000000">
                      <a:alpha val="43137"/>
                    </a:srgbClr>
                  </a:outerShdw>
                </a:effectLst>
                <a:latin typeface="Arial" charset="0"/>
              </a:rPr>
              <a:t>Education</a:t>
            </a:r>
            <a:endParaRPr lang="ja-JP" altLang="en-US" b="1" dirty="0">
              <a:solidFill>
                <a:prstClr val="black"/>
              </a:solidFill>
              <a:effectLst>
                <a:outerShdw blurRad="38100" dist="38100" dir="2700000" algn="tl">
                  <a:srgbClr val="000000">
                    <a:alpha val="43137"/>
                  </a:srgbClr>
                </a:outerShdw>
              </a:effectLst>
            </a:endParaRPr>
          </a:p>
        </p:txBody>
      </p:sp>
      <p:sp>
        <p:nvSpPr>
          <p:cNvPr id="91" name="テキスト ボックス 90"/>
          <p:cNvSpPr txBox="1"/>
          <p:nvPr>
            <p:custDataLst>
              <p:tags r:id="rId45"/>
            </p:custDataLst>
          </p:nvPr>
        </p:nvSpPr>
        <p:spPr>
          <a:xfrm>
            <a:off x="0" y="0"/>
            <a:ext cx="9144000" cy="584775"/>
          </a:xfrm>
          <a:prstGeom prst="rect">
            <a:avLst/>
          </a:prstGeom>
          <a:solidFill>
            <a:srgbClr val="0070C0"/>
          </a:solidFill>
        </p:spPr>
        <p:txBody>
          <a:bodyPr wrap="square" rtlCol="0">
            <a:spAutoFit/>
          </a:bodyPr>
          <a:lstStyle/>
          <a:p>
            <a:pPr algn="ctr"/>
            <a:r>
              <a:rPr lang="en-US" altLang="ja-JP" sz="3200" dirty="0" smtClean="0">
                <a:solidFill>
                  <a:prstClr val="white"/>
                </a:solidFill>
              </a:rPr>
              <a:t>Enhancing Education with establishment of TLSC</a:t>
            </a:r>
            <a:endParaRPr lang="ja-JP" altLang="en-US" sz="3200" dirty="0">
              <a:solidFill>
                <a:prstClr val="white"/>
              </a:solidFill>
            </a:endParaRPr>
          </a:p>
        </p:txBody>
      </p:sp>
      <p:sp>
        <p:nvSpPr>
          <p:cNvPr id="3" name="スライド番号プレースホルダー 2"/>
          <p:cNvSpPr>
            <a:spLocks noGrp="1"/>
          </p:cNvSpPr>
          <p:nvPr>
            <p:ph type="sldNum" sz="quarter" idx="12"/>
          </p:nvPr>
        </p:nvSpPr>
        <p:spPr/>
        <p:txBody>
          <a:bodyPr/>
          <a:lstStyle/>
          <a:p>
            <a:fld id="{7FE33DA3-228B-44E5-BF08-12F51040775F}" type="slidenum">
              <a:rPr kumimoji="1" lang="ja-JP" altLang="en-US" smtClean="0"/>
              <a:t>7</a:t>
            </a:fld>
            <a:endParaRPr kumimoji="1" lang="ja-JP" altLang="en-US"/>
          </a:p>
        </p:txBody>
      </p:sp>
    </p:spTree>
    <p:extLst>
      <p:ext uri="{BB962C8B-B14F-4D97-AF65-F5344CB8AC3E}">
        <p14:creationId xmlns:p14="http://schemas.microsoft.com/office/powerpoint/2010/main" val="32796953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タイトル 1"/>
          <p:cNvSpPr>
            <a:spLocks noGrp="1"/>
          </p:cNvSpPr>
          <p:nvPr>
            <p:ph type="title"/>
            <p:custDataLst>
              <p:tags r:id="rId1"/>
            </p:custDataLst>
          </p:nvPr>
        </p:nvSpPr>
        <p:spPr>
          <a:xfrm>
            <a:off x="417513" y="193675"/>
            <a:ext cx="8229600" cy="706438"/>
          </a:xfrm>
        </p:spPr>
        <p:txBody>
          <a:bodyPr>
            <a:normAutofit/>
          </a:bodyPr>
          <a:lstStyle/>
          <a:p>
            <a:pPr eaLnBrk="1" hangingPunct="1"/>
            <a:r>
              <a:rPr lang="en-US" altLang="ja-JP" sz="2400" dirty="0" smtClean="0"/>
              <a:t>ICT supported collaborative learning classrooms </a:t>
            </a:r>
            <a:endParaRPr lang="ja-JP" altLang="en-US" sz="2400" dirty="0" smtClean="0"/>
          </a:p>
        </p:txBody>
      </p:sp>
      <p:sp>
        <p:nvSpPr>
          <p:cNvPr id="4099" name="テキスト ボックス 5"/>
          <p:cNvSpPr txBox="1">
            <a:spLocks noChangeArrowheads="1"/>
          </p:cNvSpPr>
          <p:nvPr>
            <p:custDataLst>
              <p:tags r:id="rId2"/>
            </p:custDataLst>
          </p:nvPr>
        </p:nvSpPr>
        <p:spPr bwMode="auto">
          <a:xfrm>
            <a:off x="222126" y="836712"/>
            <a:ext cx="8742362" cy="12003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800" dirty="0" smtClean="0">
                <a:solidFill>
                  <a:prstClr val="black"/>
                </a:solidFill>
              </a:rPr>
              <a:t>Room </a:t>
            </a:r>
            <a:r>
              <a:rPr lang="en-US" altLang="ja-JP" sz="1800" dirty="0" smtClean="0">
                <a:solidFill>
                  <a:prstClr val="black"/>
                </a:solidFill>
              </a:rPr>
              <a:t>A212 and A312 in CELAS building were renovated as ICT supported collaborative learning classrooms. This rooms  support  both lecture type education and collaborative group work education. </a:t>
            </a:r>
            <a:r>
              <a:rPr lang="en-US" altLang="ja-JP" sz="1800" dirty="0" smtClean="0">
                <a:solidFill>
                  <a:prstClr val="black"/>
                </a:solidFill>
              </a:rPr>
              <a:t>Setting changes can be easily done during class hours. </a:t>
            </a:r>
            <a:endParaRPr lang="en-US" altLang="ja-JP" sz="1800" dirty="0">
              <a:solidFill>
                <a:prstClr val="black"/>
              </a:solidFill>
            </a:endParaRPr>
          </a:p>
          <a:p>
            <a:pPr eaLnBrk="1" fontAlgn="base" hangingPunct="1">
              <a:spcBef>
                <a:spcPct val="0"/>
              </a:spcBef>
              <a:spcAft>
                <a:spcPct val="0"/>
              </a:spcAft>
              <a:buFontTx/>
              <a:buNone/>
            </a:pPr>
            <a:r>
              <a:rPr lang="en-US" altLang="ja-JP" sz="1800" dirty="0" smtClean="0">
                <a:solidFill>
                  <a:prstClr val="black"/>
                </a:solidFill>
              </a:rPr>
              <a:t>The roo</a:t>
            </a:r>
            <a:r>
              <a:rPr lang="en-US" altLang="ja-JP" sz="1800" dirty="0" smtClean="0">
                <a:solidFill>
                  <a:prstClr val="black"/>
                </a:solidFill>
              </a:rPr>
              <a:t>m support spontaneous learning of students in usual classes.</a:t>
            </a:r>
            <a:endParaRPr lang="ja-JP" altLang="en-US" sz="1800" dirty="0">
              <a:solidFill>
                <a:prstClr val="black"/>
              </a:solidFill>
            </a:endParaRPr>
          </a:p>
        </p:txBody>
      </p:sp>
      <p:pic>
        <p:nvPicPr>
          <p:cNvPr id="4100" name="Picture 3" descr="C:\Users\shingo-ura\AppData\Local\Microsoft\Windows\Temporary Internet Files\Content.Outlook\U4EN64MC\写真 (8).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2088" y="2349500"/>
            <a:ext cx="3948112"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テキスト ボックス 3"/>
          <p:cNvSpPr txBox="1">
            <a:spLocks noChangeArrowheads="1"/>
          </p:cNvSpPr>
          <p:nvPr>
            <p:custDataLst>
              <p:tags r:id="rId3"/>
            </p:custDataLst>
          </p:nvPr>
        </p:nvSpPr>
        <p:spPr bwMode="auto">
          <a:xfrm>
            <a:off x="1116013" y="1984375"/>
            <a:ext cx="2390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800" dirty="0" smtClean="0">
                <a:solidFill>
                  <a:prstClr val="black"/>
                </a:solidFill>
              </a:rPr>
              <a:t>Lecture setting</a:t>
            </a:r>
            <a:endParaRPr lang="ja-JP" altLang="en-US" sz="1800" dirty="0">
              <a:solidFill>
                <a:prstClr val="black"/>
              </a:solidFill>
            </a:endParaRPr>
          </a:p>
        </p:txBody>
      </p:sp>
      <p:sp>
        <p:nvSpPr>
          <p:cNvPr id="4102" name="テキスト ボックス 202"/>
          <p:cNvSpPr txBox="1">
            <a:spLocks noChangeArrowheads="1"/>
          </p:cNvSpPr>
          <p:nvPr>
            <p:custDataLst>
              <p:tags r:id="rId4"/>
            </p:custDataLst>
          </p:nvPr>
        </p:nvSpPr>
        <p:spPr bwMode="auto">
          <a:xfrm>
            <a:off x="5400674" y="1974850"/>
            <a:ext cx="30067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800" dirty="0" smtClean="0">
                <a:solidFill>
                  <a:prstClr val="black"/>
                </a:solidFill>
              </a:rPr>
              <a:t>Collaborative learning setting</a:t>
            </a:r>
            <a:endParaRPr lang="ja-JP" altLang="en-US" sz="1800" dirty="0">
              <a:solidFill>
                <a:prstClr val="black"/>
              </a:solidFill>
            </a:endParaRPr>
          </a:p>
        </p:txBody>
      </p:sp>
      <p:pic>
        <p:nvPicPr>
          <p:cNvPr id="4103" name="Picture 2" descr="C:\Users\shingo-ura\AppData\Local\Microsoft\Windows\Temporary Internet Files\Content.Outlook\U4EN64MC\写真 (7).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73625" y="2343150"/>
            <a:ext cx="3948113"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左右矢印 6"/>
          <p:cNvSpPr/>
          <p:nvPr>
            <p:custDataLst>
              <p:tags r:id="rId5"/>
            </p:custDataLst>
          </p:nvPr>
        </p:nvSpPr>
        <p:spPr>
          <a:xfrm>
            <a:off x="3851275" y="3595688"/>
            <a:ext cx="1330325" cy="57626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sp>
        <p:nvSpPr>
          <p:cNvPr id="4105" name="テキスト ボックス 7"/>
          <p:cNvSpPr txBox="1">
            <a:spLocks noChangeArrowheads="1"/>
          </p:cNvSpPr>
          <p:nvPr>
            <p:custDataLst>
              <p:tags r:id="rId6"/>
            </p:custDataLst>
          </p:nvPr>
        </p:nvSpPr>
        <p:spPr bwMode="auto">
          <a:xfrm>
            <a:off x="4151055" y="2924944"/>
            <a:ext cx="70897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400" dirty="0" smtClean="0">
                <a:solidFill>
                  <a:prstClr val="black"/>
                </a:solidFill>
              </a:rPr>
              <a:t>Easy </a:t>
            </a:r>
          </a:p>
          <a:p>
            <a:pPr eaLnBrk="1" fontAlgn="base" hangingPunct="1">
              <a:spcBef>
                <a:spcPct val="0"/>
              </a:spcBef>
              <a:spcAft>
                <a:spcPct val="0"/>
              </a:spcAft>
              <a:buFontTx/>
              <a:buNone/>
            </a:pPr>
            <a:r>
              <a:rPr lang="en-US" altLang="ja-JP" sz="1400" dirty="0" smtClean="0">
                <a:solidFill>
                  <a:prstClr val="black"/>
                </a:solidFill>
              </a:rPr>
              <a:t>Setting</a:t>
            </a:r>
          </a:p>
          <a:p>
            <a:pPr eaLnBrk="1" fontAlgn="base" hangingPunct="1">
              <a:spcBef>
                <a:spcPct val="0"/>
              </a:spcBef>
              <a:spcAft>
                <a:spcPct val="0"/>
              </a:spcAft>
              <a:buFontTx/>
              <a:buNone/>
            </a:pPr>
            <a:r>
              <a:rPr lang="en-US" altLang="ja-JP" sz="1400" dirty="0" smtClean="0">
                <a:solidFill>
                  <a:prstClr val="black"/>
                </a:solidFill>
              </a:rPr>
              <a:t>change</a:t>
            </a:r>
            <a:endParaRPr lang="ja-JP" altLang="en-US" sz="1400" dirty="0">
              <a:solidFill>
                <a:prstClr val="black"/>
              </a:solidFill>
            </a:endParaRPr>
          </a:p>
        </p:txBody>
      </p:sp>
      <p:sp>
        <p:nvSpPr>
          <p:cNvPr id="4106" name="テキスト ボックス 206"/>
          <p:cNvSpPr txBox="1">
            <a:spLocks noChangeArrowheads="1"/>
          </p:cNvSpPr>
          <p:nvPr>
            <p:custDataLst>
              <p:tags r:id="rId7"/>
            </p:custDataLst>
          </p:nvPr>
        </p:nvSpPr>
        <p:spPr bwMode="auto">
          <a:xfrm>
            <a:off x="107950" y="5373688"/>
            <a:ext cx="885666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u="sng" dirty="0" smtClean="0">
                <a:solidFill>
                  <a:prstClr val="black"/>
                </a:solidFill>
              </a:rPr>
              <a:t>Rooms consist of,</a:t>
            </a:r>
            <a:endParaRPr lang="en-US" altLang="ja-JP" sz="1200" u="sng" dirty="0">
              <a:solidFill>
                <a:prstClr val="black"/>
              </a:solidFill>
            </a:endParaRPr>
          </a:p>
          <a:p>
            <a:pPr eaLnBrk="1" fontAlgn="base" hangingPunct="1">
              <a:spcBef>
                <a:spcPct val="0"/>
              </a:spcBef>
              <a:spcAft>
                <a:spcPct val="0"/>
              </a:spcAft>
              <a:buFontTx/>
              <a:buNone/>
            </a:pPr>
            <a:r>
              <a:rPr lang="ja-JP" altLang="en-US" sz="1200" dirty="0" smtClean="0">
                <a:solidFill>
                  <a:prstClr val="black"/>
                </a:solidFill>
              </a:rPr>
              <a:t>・</a:t>
            </a:r>
            <a:r>
              <a:rPr lang="en-US" altLang="ja-JP" sz="1200" dirty="0" smtClean="0">
                <a:solidFill>
                  <a:prstClr val="black"/>
                </a:solidFill>
              </a:rPr>
              <a:t>movable chairs, desks and white boards which support variety of group layout</a:t>
            </a:r>
            <a:r>
              <a:rPr lang="ja-JP" altLang="en-US" sz="1200" dirty="0" err="1" smtClean="0">
                <a:solidFill>
                  <a:prstClr val="black"/>
                </a:solidFill>
              </a:rPr>
              <a:t>。</a:t>
            </a:r>
            <a:endParaRPr lang="en-US" altLang="ja-JP" sz="1200" u="sng" dirty="0">
              <a:solidFill>
                <a:prstClr val="black"/>
              </a:solidFill>
            </a:endParaRPr>
          </a:p>
          <a:p>
            <a:pPr eaLnBrk="1" fontAlgn="base" hangingPunct="1">
              <a:spcBef>
                <a:spcPct val="0"/>
              </a:spcBef>
              <a:spcAft>
                <a:spcPct val="0"/>
              </a:spcAft>
              <a:buFontTx/>
              <a:buNone/>
            </a:pPr>
            <a:r>
              <a:rPr lang="ja-JP" altLang="en-US" sz="1200" dirty="0" smtClean="0">
                <a:solidFill>
                  <a:prstClr val="black"/>
                </a:solidFill>
              </a:rPr>
              <a:t>・</a:t>
            </a:r>
            <a:r>
              <a:rPr lang="en-US" altLang="ja-JP" sz="1200" dirty="0" smtClean="0">
                <a:solidFill>
                  <a:prstClr val="black"/>
                </a:solidFill>
              </a:rPr>
              <a:t>Walls are made of white board which can also be used for projection screen. </a:t>
            </a:r>
            <a:endParaRPr lang="en-US" altLang="ja-JP" sz="1200" dirty="0">
              <a:solidFill>
                <a:prstClr val="black"/>
              </a:solidFill>
            </a:endParaRPr>
          </a:p>
          <a:p>
            <a:pPr eaLnBrk="1" fontAlgn="base" hangingPunct="1">
              <a:spcBef>
                <a:spcPct val="0"/>
              </a:spcBef>
              <a:spcAft>
                <a:spcPct val="0"/>
              </a:spcAft>
              <a:buFontTx/>
              <a:buNone/>
            </a:pPr>
            <a:r>
              <a:rPr lang="ja-JP" altLang="en-US" sz="1200" dirty="0" smtClean="0">
                <a:solidFill>
                  <a:prstClr val="black"/>
                </a:solidFill>
              </a:rPr>
              <a:t>・</a:t>
            </a:r>
            <a:r>
              <a:rPr lang="en-US" altLang="ja-JP" sz="1200" dirty="0" smtClean="0">
                <a:solidFill>
                  <a:prstClr val="black"/>
                </a:solidFill>
              </a:rPr>
              <a:t>four projectors with matrix switches with apple TV devices. This enables a lecturer’s  or student’s iPad Screen can be projected easily.</a:t>
            </a:r>
            <a:endParaRPr lang="en-US" altLang="ja-JP" sz="1200" dirty="0">
              <a:solidFill>
                <a:prstClr val="black"/>
              </a:solidFill>
            </a:endParaRPr>
          </a:p>
          <a:p>
            <a:pPr eaLnBrk="1" fontAlgn="base" hangingPunct="1">
              <a:spcBef>
                <a:spcPct val="0"/>
              </a:spcBef>
              <a:spcAft>
                <a:spcPct val="0"/>
              </a:spcAft>
              <a:buFontTx/>
              <a:buNone/>
            </a:pPr>
            <a:r>
              <a:rPr lang="ja-JP" altLang="en-US" sz="1200" dirty="0" smtClean="0">
                <a:solidFill>
                  <a:prstClr val="black"/>
                </a:solidFill>
              </a:rPr>
              <a:t>・</a:t>
            </a:r>
            <a:r>
              <a:rPr lang="en-US" altLang="ja-JP" sz="1200" dirty="0" smtClean="0">
                <a:solidFill>
                  <a:prstClr val="black"/>
                </a:solidFill>
              </a:rPr>
              <a:t>iPad tablet for students to use with various teaching and learning support applications</a:t>
            </a:r>
            <a:endParaRPr lang="en-US" altLang="ja-JP" sz="1200" dirty="0">
              <a:solidFill>
                <a:prstClr val="black"/>
              </a:solidFill>
            </a:endParaRPr>
          </a:p>
        </p:txBody>
      </p:sp>
      <p:sp>
        <p:nvSpPr>
          <p:cNvPr id="2" name="スライド番号プレースホルダー 1"/>
          <p:cNvSpPr>
            <a:spLocks noGrp="1"/>
          </p:cNvSpPr>
          <p:nvPr>
            <p:ph type="sldNum" sz="quarter" idx="12"/>
          </p:nvPr>
        </p:nvSpPr>
        <p:spPr/>
        <p:txBody>
          <a:bodyPr/>
          <a:lstStyle/>
          <a:p>
            <a:fld id="{7FE33DA3-228B-44E5-BF08-12F51040775F}" type="slidenum">
              <a:rPr kumimoji="1" lang="ja-JP" altLang="en-US" smtClean="0"/>
              <a:t>8</a:t>
            </a:fld>
            <a:endParaRPr kumimoji="1" lang="ja-JP" altLang="en-US"/>
          </a:p>
        </p:txBody>
      </p:sp>
    </p:spTree>
    <p:extLst>
      <p:ext uri="{BB962C8B-B14F-4D97-AF65-F5344CB8AC3E}">
        <p14:creationId xmlns:p14="http://schemas.microsoft.com/office/powerpoint/2010/main" val="7497433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タイトル 1"/>
          <p:cNvSpPr>
            <a:spLocks noGrp="1"/>
          </p:cNvSpPr>
          <p:nvPr>
            <p:ph type="title"/>
            <p:custDataLst>
              <p:tags r:id="rId1"/>
            </p:custDataLst>
          </p:nvPr>
        </p:nvSpPr>
        <p:spPr>
          <a:xfrm>
            <a:off x="417513" y="193675"/>
            <a:ext cx="8229600" cy="706438"/>
          </a:xfrm>
        </p:spPr>
        <p:txBody>
          <a:bodyPr>
            <a:normAutofit/>
          </a:bodyPr>
          <a:lstStyle/>
          <a:p>
            <a:pPr eaLnBrk="1" hangingPunct="1"/>
            <a:r>
              <a:rPr lang="en-US" altLang="ja-JP" sz="2400" dirty="0" smtClean="0"/>
              <a:t>Class room response system with mobile device support</a:t>
            </a:r>
            <a:endParaRPr lang="ja-JP" altLang="en-US" sz="2400" dirty="0" smtClean="0"/>
          </a:p>
        </p:txBody>
      </p:sp>
      <p:sp>
        <p:nvSpPr>
          <p:cNvPr id="3075" name="テキスト ボックス 5"/>
          <p:cNvSpPr txBox="1">
            <a:spLocks noChangeArrowheads="1"/>
          </p:cNvSpPr>
          <p:nvPr>
            <p:custDataLst>
              <p:tags r:id="rId2"/>
            </p:custDataLst>
          </p:nvPr>
        </p:nvSpPr>
        <p:spPr bwMode="auto">
          <a:xfrm>
            <a:off x="150813" y="908050"/>
            <a:ext cx="8742362" cy="92333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800" dirty="0" smtClean="0">
                <a:solidFill>
                  <a:prstClr val="black"/>
                </a:solidFill>
              </a:rPr>
              <a:t>The system which works like clickers by using smart phone and other mobile devices in </a:t>
            </a:r>
            <a:r>
              <a:rPr lang="en-US" altLang="ja-JP" sz="1800" dirty="0" smtClean="0">
                <a:solidFill>
                  <a:prstClr val="black"/>
                </a:solidFill>
              </a:rPr>
              <a:t>lecture </a:t>
            </a:r>
            <a:r>
              <a:rPr lang="en-US" altLang="ja-JP" sz="1800" dirty="0" smtClean="0">
                <a:solidFill>
                  <a:prstClr val="black"/>
                </a:solidFill>
              </a:rPr>
              <a:t>rooms in CELAS building.</a:t>
            </a:r>
          </a:p>
          <a:p>
            <a:pPr eaLnBrk="1" fontAlgn="base" hangingPunct="1">
              <a:spcBef>
                <a:spcPct val="0"/>
              </a:spcBef>
              <a:spcAft>
                <a:spcPct val="0"/>
              </a:spcAft>
              <a:buFontTx/>
              <a:buNone/>
            </a:pPr>
            <a:endParaRPr lang="ja-JP" altLang="en-US" sz="1800" dirty="0">
              <a:solidFill>
                <a:prstClr val="black"/>
              </a:solidFill>
            </a:endParaRPr>
          </a:p>
        </p:txBody>
      </p:sp>
      <p:sp>
        <p:nvSpPr>
          <p:cNvPr id="256" name="正方形/長方形 255"/>
          <p:cNvSpPr/>
          <p:nvPr>
            <p:custDataLst>
              <p:tags r:id="rId3"/>
            </p:custDataLst>
          </p:nvPr>
        </p:nvSpPr>
        <p:spPr>
          <a:xfrm>
            <a:off x="169863" y="2538413"/>
            <a:ext cx="4176712" cy="2808287"/>
          </a:xfrm>
          <a:prstGeom prst="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endParaRPr lang="ja-JP" altLang="en-US" dirty="0">
              <a:solidFill>
                <a:prstClr val="black"/>
              </a:solidFill>
            </a:endParaRPr>
          </a:p>
        </p:txBody>
      </p:sp>
      <p:sp>
        <p:nvSpPr>
          <p:cNvPr id="257" name="正方形/長方形 256"/>
          <p:cNvSpPr/>
          <p:nvPr>
            <p:custDataLst>
              <p:tags r:id="rId4"/>
            </p:custDataLst>
          </p:nvPr>
        </p:nvSpPr>
        <p:spPr>
          <a:xfrm>
            <a:off x="815975" y="5624513"/>
            <a:ext cx="1541463" cy="1096962"/>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ja-JP" altLang="en-US">
              <a:solidFill>
                <a:prstClr val="black"/>
              </a:solidFill>
            </a:endParaRPr>
          </a:p>
        </p:txBody>
      </p:sp>
      <p:sp>
        <p:nvSpPr>
          <p:cNvPr id="258" name="正方形/長方形 257"/>
          <p:cNvSpPr/>
          <p:nvPr>
            <p:custDataLst>
              <p:tags r:id="rId5"/>
            </p:custDataLst>
          </p:nvPr>
        </p:nvSpPr>
        <p:spPr>
          <a:xfrm>
            <a:off x="2541588" y="5573713"/>
            <a:ext cx="4191000" cy="12398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ja-JP" altLang="en-US" dirty="0">
              <a:solidFill>
                <a:prstClr val="black"/>
              </a:solidFill>
            </a:endParaRPr>
          </a:p>
        </p:txBody>
      </p:sp>
      <p:pic>
        <p:nvPicPr>
          <p:cNvPr id="3079" name="Picture 32" descr="2"/>
          <p:cNvPicPr preferRelativeResize="0">
            <a:picLocks noChangeAspect="1" noChangeArrowheads="1"/>
          </p:cNvPicPr>
          <p:nvPr/>
        </p:nvPicPr>
        <p:blipFill>
          <a:blip r:embed="rId78">
            <a:extLst>
              <a:ext uri="{28A0092B-C50C-407E-A947-70E740481C1C}">
                <a14:useLocalDpi xmlns:a14="http://schemas.microsoft.com/office/drawing/2010/main" val="0"/>
              </a:ext>
            </a:extLst>
          </a:blip>
          <a:srcRect/>
          <a:stretch>
            <a:fillRect/>
          </a:stretch>
        </p:blipFill>
        <p:spPr bwMode="auto">
          <a:xfrm>
            <a:off x="3548063" y="6040438"/>
            <a:ext cx="387350"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テキスト ボックス 303"/>
          <p:cNvSpPr txBox="1">
            <a:spLocks noChangeArrowheads="1"/>
          </p:cNvSpPr>
          <p:nvPr>
            <p:custDataLst>
              <p:tags r:id="rId6"/>
            </p:custDataLst>
          </p:nvPr>
        </p:nvSpPr>
        <p:spPr bwMode="auto">
          <a:xfrm>
            <a:off x="4343400" y="5610225"/>
            <a:ext cx="18201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b="1" dirty="0" err="1" smtClean="0">
                <a:solidFill>
                  <a:prstClr val="black"/>
                </a:solidFill>
              </a:rPr>
              <a:t>Cybermedia</a:t>
            </a:r>
            <a:r>
              <a:rPr lang="en-US" altLang="ja-JP" sz="1600" b="1" dirty="0" smtClean="0">
                <a:solidFill>
                  <a:prstClr val="black"/>
                </a:solidFill>
              </a:rPr>
              <a:t> Center</a:t>
            </a:r>
            <a:endParaRPr lang="ja-JP" altLang="en-US" sz="1600" b="1" dirty="0">
              <a:solidFill>
                <a:prstClr val="black"/>
              </a:solidFill>
            </a:endParaRPr>
          </a:p>
        </p:txBody>
      </p:sp>
      <p:pic>
        <p:nvPicPr>
          <p:cNvPr id="3081" name="Picture 32" descr="2"/>
          <p:cNvPicPr preferRelativeResize="0">
            <a:picLocks noChangeAspect="1" noChangeArrowheads="1"/>
          </p:cNvPicPr>
          <p:nvPr/>
        </p:nvPicPr>
        <p:blipFill>
          <a:blip r:embed="rId78">
            <a:extLst>
              <a:ext uri="{28A0092B-C50C-407E-A947-70E740481C1C}">
                <a14:useLocalDpi xmlns:a14="http://schemas.microsoft.com/office/drawing/2010/main" val="0"/>
              </a:ext>
            </a:extLst>
          </a:blip>
          <a:srcRect/>
          <a:stretch>
            <a:fillRect/>
          </a:stretch>
        </p:blipFill>
        <p:spPr bwMode="auto">
          <a:xfrm>
            <a:off x="5387975" y="5949950"/>
            <a:ext cx="476250"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2" name="Text Box 462"/>
          <p:cNvSpPr txBox="1">
            <a:spLocks noChangeArrowheads="1"/>
          </p:cNvSpPr>
          <p:nvPr>
            <p:custDataLst>
              <p:tags r:id="rId7"/>
            </p:custDataLst>
          </p:nvPr>
        </p:nvSpPr>
        <p:spPr bwMode="auto">
          <a:xfrm>
            <a:off x="4884738" y="6567488"/>
            <a:ext cx="15208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Blackboard LMS)</a:t>
            </a:r>
            <a:endParaRPr lang="en-US" altLang="ja-JP" sz="1200" dirty="0">
              <a:solidFill>
                <a:prstClr val="black"/>
              </a:solidFill>
            </a:endParaRPr>
          </a:p>
          <a:p>
            <a:pPr eaLnBrk="1" fontAlgn="base" hangingPunct="1">
              <a:spcBef>
                <a:spcPct val="0"/>
              </a:spcBef>
              <a:spcAft>
                <a:spcPct val="0"/>
              </a:spcAft>
              <a:buFontTx/>
              <a:buNone/>
            </a:pPr>
            <a:endParaRPr lang="en-US" altLang="ja-JP" sz="1200" dirty="0">
              <a:solidFill>
                <a:prstClr val="black"/>
              </a:solidFill>
            </a:endParaRPr>
          </a:p>
        </p:txBody>
      </p:sp>
      <p:pic>
        <p:nvPicPr>
          <p:cNvPr id="3083" name="Picture 20" descr="12"/>
          <p:cNvPicPr>
            <a:picLocks noChangeAspect="1" noChangeArrowheads="1"/>
          </p:cNvPicPr>
          <p:nvPr/>
        </p:nvPicPr>
        <p:blipFill>
          <a:blip r:embed="rId79">
            <a:extLst>
              <a:ext uri="{28A0092B-C50C-407E-A947-70E740481C1C}">
                <a14:useLocalDpi xmlns:a14="http://schemas.microsoft.com/office/drawing/2010/main" val="0"/>
              </a:ext>
            </a:extLst>
          </a:blip>
          <a:srcRect/>
          <a:stretch>
            <a:fillRect/>
          </a:stretch>
        </p:blipFill>
        <p:spPr bwMode="auto">
          <a:xfrm>
            <a:off x="1458913" y="6021388"/>
            <a:ext cx="688975" cy="56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508"/>
          <p:cNvPicPr>
            <a:picLocks noChangeAspect="1" noChangeArrowheads="1"/>
          </p:cNvPicPr>
          <p:nvPr/>
        </p:nvPicPr>
        <p:blipFill>
          <a:blip r:embed="rId80" cstate="print">
            <a:extLst>
              <a:ext uri="{28A0092B-C50C-407E-A947-70E740481C1C}">
                <a14:useLocalDpi xmlns:a14="http://schemas.microsoft.com/office/drawing/2010/main" val="0"/>
              </a:ext>
            </a:extLst>
          </a:blip>
          <a:srcRect/>
          <a:stretch>
            <a:fillRect/>
          </a:stretch>
        </p:blipFill>
        <p:spPr bwMode="auto">
          <a:xfrm>
            <a:off x="1165225" y="6042025"/>
            <a:ext cx="4270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5" name="テキスト ボックス 391"/>
          <p:cNvSpPr txBox="1">
            <a:spLocks noChangeArrowheads="1"/>
          </p:cNvSpPr>
          <p:nvPr>
            <p:custDataLst>
              <p:tags r:id="rId8"/>
            </p:custDataLst>
          </p:nvPr>
        </p:nvSpPr>
        <p:spPr bwMode="auto">
          <a:xfrm>
            <a:off x="1043608" y="5646738"/>
            <a:ext cx="10235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b="1" dirty="0" smtClean="0">
                <a:solidFill>
                  <a:prstClr val="black"/>
                </a:solidFill>
              </a:rPr>
              <a:t>Instructor</a:t>
            </a:r>
            <a:endParaRPr lang="ja-JP" altLang="en-US" sz="1600" b="1" dirty="0">
              <a:solidFill>
                <a:prstClr val="black"/>
              </a:solidFill>
            </a:endParaRPr>
          </a:p>
        </p:txBody>
      </p:sp>
      <p:sp>
        <p:nvSpPr>
          <p:cNvPr id="3086" name="Right Arrow 36"/>
          <p:cNvSpPr>
            <a:spLocks noChangeAspect="1" noChangeArrowheads="1"/>
          </p:cNvSpPr>
          <p:nvPr>
            <p:custDataLst>
              <p:tags r:id="rId9"/>
            </p:custDataLst>
          </p:nvPr>
        </p:nvSpPr>
        <p:spPr bwMode="auto">
          <a:xfrm flipV="1">
            <a:off x="2239963" y="6210300"/>
            <a:ext cx="1238250" cy="200025"/>
          </a:xfrm>
          <a:prstGeom prst="rightArrow">
            <a:avLst>
              <a:gd name="adj1" fmla="val 64824"/>
              <a:gd name="adj2" fmla="val 54826"/>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3087" name="Text Box 462"/>
          <p:cNvSpPr txBox="1">
            <a:spLocks noChangeArrowheads="1"/>
          </p:cNvSpPr>
          <p:nvPr>
            <p:custDataLst>
              <p:tags r:id="rId10"/>
            </p:custDataLst>
          </p:nvPr>
        </p:nvSpPr>
        <p:spPr bwMode="auto">
          <a:xfrm>
            <a:off x="4032250" y="6381750"/>
            <a:ext cx="13557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Response Info</a:t>
            </a:r>
            <a:endParaRPr lang="en-US" altLang="ja-JP" sz="1200" dirty="0">
              <a:solidFill>
                <a:prstClr val="black"/>
              </a:solidFill>
            </a:endParaRPr>
          </a:p>
        </p:txBody>
      </p:sp>
      <p:grpSp>
        <p:nvGrpSpPr>
          <p:cNvPr id="3088" name="グループ化 2"/>
          <p:cNvGrpSpPr>
            <a:grpSpLocks/>
          </p:cNvGrpSpPr>
          <p:nvPr>
            <p:custDataLst>
              <p:tags r:id="rId11"/>
            </p:custDataLst>
          </p:nvPr>
        </p:nvGrpSpPr>
        <p:grpSpPr bwMode="auto">
          <a:xfrm>
            <a:off x="4678363" y="2565400"/>
            <a:ext cx="4344987" cy="2808288"/>
            <a:chOff x="150521" y="2420888"/>
            <a:chExt cx="4345601" cy="2808312"/>
          </a:xfrm>
        </p:grpSpPr>
        <p:sp>
          <p:nvSpPr>
            <p:cNvPr id="255" name="正方形/長方形 254"/>
            <p:cNvSpPr/>
            <p:nvPr>
              <p:custDataLst>
                <p:tags r:id="rId31"/>
              </p:custDataLst>
            </p:nvPr>
          </p:nvSpPr>
          <p:spPr>
            <a:xfrm>
              <a:off x="150521" y="2420888"/>
              <a:ext cx="4205881" cy="2808312"/>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ja-JP" altLang="en-US">
                <a:solidFill>
                  <a:prstClr val="black"/>
                </a:solidFill>
              </a:endParaRPr>
            </a:p>
          </p:txBody>
        </p:sp>
        <p:grpSp>
          <p:nvGrpSpPr>
            <p:cNvPr id="3135" name="グループ化 3"/>
            <p:cNvGrpSpPr>
              <a:grpSpLocks/>
            </p:cNvGrpSpPr>
            <p:nvPr/>
          </p:nvGrpSpPr>
          <p:grpSpPr bwMode="auto">
            <a:xfrm>
              <a:off x="387401" y="2492896"/>
              <a:ext cx="3896567" cy="2666196"/>
              <a:chOff x="981075" y="911225"/>
              <a:chExt cx="8500270" cy="5729288"/>
            </a:xfrm>
          </p:grpSpPr>
          <p:grpSp>
            <p:nvGrpSpPr>
              <p:cNvPr id="3139" name="Group 174"/>
              <p:cNvGrpSpPr>
                <a:grpSpLocks/>
              </p:cNvGrpSpPr>
              <p:nvPr/>
            </p:nvGrpSpPr>
            <p:grpSpPr bwMode="auto">
              <a:xfrm rot="2912986">
                <a:off x="1077913" y="3060700"/>
                <a:ext cx="896937" cy="646113"/>
                <a:chOff x="-519" y="1410"/>
                <a:chExt cx="690" cy="528"/>
              </a:xfrm>
            </p:grpSpPr>
            <p:pic>
              <p:nvPicPr>
                <p:cNvPr id="3262" name="Picture 85"/>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63" name="Line 87"/>
                <p:cNvSpPr>
                  <a:spLocks noChangeShapeType="1"/>
                </p:cNvSpPr>
                <p:nvPr>
                  <p:custDataLst>
                    <p:tags r:id="rId72"/>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64" name="Line 89"/>
                <p:cNvSpPr>
                  <a:spLocks noChangeShapeType="1"/>
                </p:cNvSpPr>
                <p:nvPr>
                  <p:custDataLst>
                    <p:tags r:id="rId73"/>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65" name="Picture 90"/>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66" name="Picture 91"/>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67" name="Group 135"/>
                <p:cNvGrpSpPr>
                  <a:grpSpLocks/>
                </p:cNvGrpSpPr>
                <p:nvPr/>
              </p:nvGrpSpPr>
              <p:grpSpPr bwMode="auto">
                <a:xfrm>
                  <a:off x="-519" y="1442"/>
                  <a:ext cx="250" cy="329"/>
                  <a:chOff x="-519" y="1456"/>
                  <a:chExt cx="346" cy="466"/>
                </a:xfrm>
              </p:grpSpPr>
              <p:sp>
                <p:nvSpPr>
                  <p:cNvPr id="3268" name="Line 86"/>
                  <p:cNvSpPr>
                    <a:spLocks noChangeShapeType="1"/>
                  </p:cNvSpPr>
                  <p:nvPr>
                    <p:custDataLst>
                      <p:tags r:id="rId74"/>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69" name="Line 88"/>
                  <p:cNvSpPr>
                    <a:spLocks noChangeShapeType="1"/>
                  </p:cNvSpPr>
                  <p:nvPr>
                    <p:custDataLst>
                      <p:tags r:id="rId75"/>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70" name="Picture 92"/>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1" name="Picture 93"/>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0" name="Group 285"/>
              <p:cNvGrpSpPr>
                <a:grpSpLocks/>
              </p:cNvGrpSpPr>
              <p:nvPr/>
            </p:nvGrpSpPr>
            <p:grpSpPr bwMode="auto">
              <a:xfrm rot="2912986">
                <a:off x="1228725" y="3921126"/>
                <a:ext cx="896937" cy="646112"/>
                <a:chOff x="-519" y="1410"/>
                <a:chExt cx="690" cy="528"/>
              </a:xfrm>
            </p:grpSpPr>
            <p:pic>
              <p:nvPicPr>
                <p:cNvPr id="3252" name="Picture 286"/>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53" name="Line 287"/>
                <p:cNvSpPr>
                  <a:spLocks noChangeShapeType="1"/>
                </p:cNvSpPr>
                <p:nvPr>
                  <p:custDataLst>
                    <p:tags r:id="rId68"/>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54" name="Line 288"/>
                <p:cNvSpPr>
                  <a:spLocks noChangeShapeType="1"/>
                </p:cNvSpPr>
                <p:nvPr>
                  <p:custDataLst>
                    <p:tags r:id="rId69"/>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55" name="Picture 289"/>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6" name="Picture 290"/>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57" name="Group 291"/>
                <p:cNvGrpSpPr>
                  <a:grpSpLocks/>
                </p:cNvGrpSpPr>
                <p:nvPr/>
              </p:nvGrpSpPr>
              <p:grpSpPr bwMode="auto">
                <a:xfrm>
                  <a:off x="-519" y="1442"/>
                  <a:ext cx="250" cy="329"/>
                  <a:chOff x="-519" y="1456"/>
                  <a:chExt cx="346" cy="466"/>
                </a:xfrm>
              </p:grpSpPr>
              <p:sp>
                <p:nvSpPr>
                  <p:cNvPr id="3258" name="Line 292"/>
                  <p:cNvSpPr>
                    <a:spLocks noChangeShapeType="1"/>
                  </p:cNvSpPr>
                  <p:nvPr>
                    <p:custDataLst>
                      <p:tags r:id="rId70"/>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59" name="Line 293"/>
                  <p:cNvSpPr>
                    <a:spLocks noChangeShapeType="1"/>
                  </p:cNvSpPr>
                  <p:nvPr>
                    <p:custDataLst>
                      <p:tags r:id="rId71"/>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60" name="Picture 294"/>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61" name="Picture 295"/>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1" name="Group 307"/>
              <p:cNvGrpSpPr>
                <a:grpSpLocks/>
              </p:cNvGrpSpPr>
              <p:nvPr/>
            </p:nvGrpSpPr>
            <p:grpSpPr bwMode="auto">
              <a:xfrm rot="1928011">
                <a:off x="1600200" y="4818063"/>
                <a:ext cx="896938" cy="646112"/>
                <a:chOff x="-519" y="1410"/>
                <a:chExt cx="690" cy="528"/>
              </a:xfrm>
            </p:grpSpPr>
            <p:pic>
              <p:nvPicPr>
                <p:cNvPr id="3242" name="Picture 308"/>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43" name="Line 309"/>
                <p:cNvSpPr>
                  <a:spLocks noChangeShapeType="1"/>
                </p:cNvSpPr>
                <p:nvPr>
                  <p:custDataLst>
                    <p:tags r:id="rId64"/>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44" name="Line 310"/>
                <p:cNvSpPr>
                  <a:spLocks noChangeShapeType="1"/>
                </p:cNvSpPr>
                <p:nvPr>
                  <p:custDataLst>
                    <p:tags r:id="rId65"/>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45" name="Picture 311"/>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46" name="Picture 312"/>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47" name="Group 313"/>
                <p:cNvGrpSpPr>
                  <a:grpSpLocks/>
                </p:cNvGrpSpPr>
                <p:nvPr/>
              </p:nvGrpSpPr>
              <p:grpSpPr bwMode="auto">
                <a:xfrm>
                  <a:off x="-519" y="1442"/>
                  <a:ext cx="250" cy="329"/>
                  <a:chOff x="-519" y="1456"/>
                  <a:chExt cx="346" cy="466"/>
                </a:xfrm>
              </p:grpSpPr>
              <p:sp>
                <p:nvSpPr>
                  <p:cNvPr id="3248" name="Line 314"/>
                  <p:cNvSpPr>
                    <a:spLocks noChangeShapeType="1"/>
                  </p:cNvSpPr>
                  <p:nvPr>
                    <p:custDataLst>
                      <p:tags r:id="rId66"/>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49" name="Line 315"/>
                  <p:cNvSpPr>
                    <a:spLocks noChangeShapeType="1"/>
                  </p:cNvSpPr>
                  <p:nvPr>
                    <p:custDataLst>
                      <p:tags r:id="rId67"/>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50" name="Picture 316"/>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51" name="Picture 317"/>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2" name="Group 318"/>
              <p:cNvGrpSpPr>
                <a:grpSpLocks/>
              </p:cNvGrpSpPr>
              <p:nvPr/>
            </p:nvGrpSpPr>
            <p:grpSpPr bwMode="auto">
              <a:xfrm rot="299403">
                <a:off x="2309813" y="5575300"/>
                <a:ext cx="896937" cy="646113"/>
                <a:chOff x="-519" y="1410"/>
                <a:chExt cx="690" cy="528"/>
              </a:xfrm>
            </p:grpSpPr>
            <p:pic>
              <p:nvPicPr>
                <p:cNvPr id="3232" name="Picture 319"/>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33" name="Line 320"/>
                <p:cNvSpPr>
                  <a:spLocks noChangeShapeType="1"/>
                </p:cNvSpPr>
                <p:nvPr>
                  <p:custDataLst>
                    <p:tags r:id="rId60"/>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34" name="Line 321"/>
                <p:cNvSpPr>
                  <a:spLocks noChangeShapeType="1"/>
                </p:cNvSpPr>
                <p:nvPr>
                  <p:custDataLst>
                    <p:tags r:id="rId61"/>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35" name="Picture 322"/>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36" name="Picture 323"/>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37" name="Group 324"/>
                <p:cNvGrpSpPr>
                  <a:grpSpLocks/>
                </p:cNvGrpSpPr>
                <p:nvPr/>
              </p:nvGrpSpPr>
              <p:grpSpPr bwMode="auto">
                <a:xfrm>
                  <a:off x="-519" y="1442"/>
                  <a:ext cx="250" cy="329"/>
                  <a:chOff x="-519" y="1456"/>
                  <a:chExt cx="346" cy="466"/>
                </a:xfrm>
              </p:grpSpPr>
              <p:sp>
                <p:nvSpPr>
                  <p:cNvPr id="3238" name="Line 325"/>
                  <p:cNvSpPr>
                    <a:spLocks noChangeShapeType="1"/>
                  </p:cNvSpPr>
                  <p:nvPr>
                    <p:custDataLst>
                      <p:tags r:id="rId62"/>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39" name="Line 326"/>
                  <p:cNvSpPr>
                    <a:spLocks noChangeShapeType="1"/>
                  </p:cNvSpPr>
                  <p:nvPr>
                    <p:custDataLst>
                      <p:tags r:id="rId63"/>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40" name="Picture 327"/>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41" name="Picture 328"/>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3" name="Group 329"/>
              <p:cNvGrpSpPr>
                <a:grpSpLocks/>
              </p:cNvGrpSpPr>
              <p:nvPr/>
            </p:nvGrpSpPr>
            <p:grpSpPr bwMode="auto">
              <a:xfrm rot="-1216989">
                <a:off x="3448050" y="5932488"/>
                <a:ext cx="896938" cy="646112"/>
                <a:chOff x="-519" y="1410"/>
                <a:chExt cx="690" cy="528"/>
              </a:xfrm>
            </p:grpSpPr>
            <p:pic>
              <p:nvPicPr>
                <p:cNvPr id="3222" name="Picture 330"/>
                <p:cNvPicPr>
                  <a:picLocks noChangeAspect="1" noChangeArrowheads="1"/>
                </p:cNvPicPr>
                <p:nvPr/>
              </p:nvPicPr>
              <p:blipFill>
                <a:blip r:embed="rId83">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23" name="Line 331"/>
                <p:cNvSpPr>
                  <a:spLocks noChangeShapeType="1"/>
                </p:cNvSpPr>
                <p:nvPr>
                  <p:custDataLst>
                    <p:tags r:id="rId56"/>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24" name="Line 332"/>
                <p:cNvSpPr>
                  <a:spLocks noChangeShapeType="1"/>
                </p:cNvSpPr>
                <p:nvPr>
                  <p:custDataLst>
                    <p:tags r:id="rId57"/>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25" name="Picture 333"/>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6" name="Picture 334"/>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27" name="Group 335"/>
                <p:cNvGrpSpPr>
                  <a:grpSpLocks/>
                </p:cNvGrpSpPr>
                <p:nvPr/>
              </p:nvGrpSpPr>
              <p:grpSpPr bwMode="auto">
                <a:xfrm>
                  <a:off x="-519" y="1442"/>
                  <a:ext cx="250" cy="329"/>
                  <a:chOff x="-519" y="1456"/>
                  <a:chExt cx="346" cy="466"/>
                </a:xfrm>
              </p:grpSpPr>
              <p:sp>
                <p:nvSpPr>
                  <p:cNvPr id="3228" name="Line 336"/>
                  <p:cNvSpPr>
                    <a:spLocks noChangeShapeType="1"/>
                  </p:cNvSpPr>
                  <p:nvPr>
                    <p:custDataLst>
                      <p:tags r:id="rId58"/>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29" name="Line 337"/>
                  <p:cNvSpPr>
                    <a:spLocks noChangeShapeType="1"/>
                  </p:cNvSpPr>
                  <p:nvPr>
                    <p:custDataLst>
                      <p:tags r:id="rId59"/>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30" name="Picture 338"/>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31" name="Picture 339"/>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4" name="Group 395"/>
              <p:cNvGrpSpPr>
                <a:grpSpLocks/>
              </p:cNvGrpSpPr>
              <p:nvPr/>
            </p:nvGrpSpPr>
            <p:grpSpPr bwMode="auto">
              <a:xfrm rot="-3600000">
                <a:off x="6276975" y="5551488"/>
                <a:ext cx="896938" cy="646112"/>
                <a:chOff x="-519" y="1410"/>
                <a:chExt cx="690" cy="528"/>
              </a:xfrm>
            </p:grpSpPr>
            <p:pic>
              <p:nvPicPr>
                <p:cNvPr id="3212" name="Picture 396"/>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13" name="Line 397"/>
                <p:cNvSpPr>
                  <a:spLocks noChangeShapeType="1"/>
                </p:cNvSpPr>
                <p:nvPr>
                  <p:custDataLst>
                    <p:tags r:id="rId52"/>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14" name="Line 398"/>
                <p:cNvSpPr>
                  <a:spLocks noChangeShapeType="1"/>
                </p:cNvSpPr>
                <p:nvPr>
                  <p:custDataLst>
                    <p:tags r:id="rId53"/>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15" name="Picture 399"/>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16" name="Picture 400"/>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17" name="Group 401"/>
                <p:cNvGrpSpPr>
                  <a:grpSpLocks/>
                </p:cNvGrpSpPr>
                <p:nvPr/>
              </p:nvGrpSpPr>
              <p:grpSpPr bwMode="auto">
                <a:xfrm>
                  <a:off x="-519" y="1442"/>
                  <a:ext cx="250" cy="329"/>
                  <a:chOff x="-519" y="1456"/>
                  <a:chExt cx="346" cy="466"/>
                </a:xfrm>
              </p:grpSpPr>
              <p:sp>
                <p:nvSpPr>
                  <p:cNvPr id="3218" name="Line 402"/>
                  <p:cNvSpPr>
                    <a:spLocks noChangeShapeType="1"/>
                  </p:cNvSpPr>
                  <p:nvPr>
                    <p:custDataLst>
                      <p:tags r:id="rId54"/>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19" name="Line 403"/>
                  <p:cNvSpPr>
                    <a:spLocks noChangeShapeType="1"/>
                  </p:cNvSpPr>
                  <p:nvPr>
                    <p:custDataLst>
                      <p:tags r:id="rId55"/>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20" name="Picture 404"/>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21" name="Picture 405"/>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5" name="Group 406"/>
              <p:cNvGrpSpPr>
                <a:grpSpLocks/>
              </p:cNvGrpSpPr>
              <p:nvPr/>
            </p:nvGrpSpPr>
            <p:grpSpPr bwMode="auto">
              <a:xfrm rot="-4800000">
                <a:off x="6808788" y="4854575"/>
                <a:ext cx="896937" cy="646113"/>
                <a:chOff x="-519" y="1410"/>
                <a:chExt cx="690" cy="528"/>
              </a:xfrm>
            </p:grpSpPr>
            <p:pic>
              <p:nvPicPr>
                <p:cNvPr id="3202" name="Picture 407"/>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03" name="Line 408"/>
                <p:cNvSpPr>
                  <a:spLocks noChangeShapeType="1"/>
                </p:cNvSpPr>
                <p:nvPr>
                  <p:custDataLst>
                    <p:tags r:id="rId48"/>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04" name="Line 409"/>
                <p:cNvSpPr>
                  <a:spLocks noChangeShapeType="1"/>
                </p:cNvSpPr>
                <p:nvPr>
                  <p:custDataLst>
                    <p:tags r:id="rId49"/>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05" name="Picture 410"/>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06" name="Picture 411"/>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07" name="Group 412"/>
                <p:cNvGrpSpPr>
                  <a:grpSpLocks/>
                </p:cNvGrpSpPr>
                <p:nvPr/>
              </p:nvGrpSpPr>
              <p:grpSpPr bwMode="auto">
                <a:xfrm>
                  <a:off x="-519" y="1442"/>
                  <a:ext cx="250" cy="329"/>
                  <a:chOff x="-519" y="1456"/>
                  <a:chExt cx="346" cy="466"/>
                </a:xfrm>
              </p:grpSpPr>
              <p:sp>
                <p:nvSpPr>
                  <p:cNvPr id="3208" name="Line 413"/>
                  <p:cNvSpPr>
                    <a:spLocks noChangeShapeType="1"/>
                  </p:cNvSpPr>
                  <p:nvPr>
                    <p:custDataLst>
                      <p:tags r:id="rId50"/>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209" name="Line 414"/>
                  <p:cNvSpPr>
                    <a:spLocks noChangeShapeType="1"/>
                  </p:cNvSpPr>
                  <p:nvPr>
                    <p:custDataLst>
                      <p:tags r:id="rId51"/>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10" name="Picture 415"/>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11" name="Picture 416"/>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46" name="Group 417"/>
              <p:cNvGrpSpPr>
                <a:grpSpLocks/>
              </p:cNvGrpSpPr>
              <p:nvPr/>
            </p:nvGrpSpPr>
            <p:grpSpPr bwMode="auto">
              <a:xfrm rot="-6000000">
                <a:off x="7024688" y="3949700"/>
                <a:ext cx="896937" cy="646113"/>
                <a:chOff x="-519" y="1410"/>
                <a:chExt cx="690" cy="528"/>
              </a:xfrm>
            </p:grpSpPr>
            <p:pic>
              <p:nvPicPr>
                <p:cNvPr id="3192" name="Picture 418"/>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93" name="Line 419"/>
                <p:cNvSpPr>
                  <a:spLocks noChangeShapeType="1"/>
                </p:cNvSpPr>
                <p:nvPr>
                  <p:custDataLst>
                    <p:tags r:id="rId44"/>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194" name="Line 420"/>
                <p:cNvSpPr>
                  <a:spLocks noChangeShapeType="1"/>
                </p:cNvSpPr>
                <p:nvPr>
                  <p:custDataLst>
                    <p:tags r:id="rId45"/>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195" name="Picture 421"/>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96" name="Picture 422"/>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97" name="Group 423"/>
                <p:cNvGrpSpPr>
                  <a:grpSpLocks/>
                </p:cNvGrpSpPr>
                <p:nvPr/>
              </p:nvGrpSpPr>
              <p:grpSpPr bwMode="auto">
                <a:xfrm>
                  <a:off x="-519" y="1442"/>
                  <a:ext cx="250" cy="329"/>
                  <a:chOff x="-519" y="1456"/>
                  <a:chExt cx="346" cy="466"/>
                </a:xfrm>
              </p:grpSpPr>
              <p:sp>
                <p:nvSpPr>
                  <p:cNvPr id="3198" name="Line 424"/>
                  <p:cNvSpPr>
                    <a:spLocks noChangeShapeType="1"/>
                  </p:cNvSpPr>
                  <p:nvPr>
                    <p:custDataLst>
                      <p:tags r:id="rId46"/>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199" name="Line 425"/>
                  <p:cNvSpPr>
                    <a:spLocks noChangeShapeType="1"/>
                  </p:cNvSpPr>
                  <p:nvPr>
                    <p:custDataLst>
                      <p:tags r:id="rId47"/>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200" name="Picture 426"/>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01" name="Picture 427"/>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3147" name="Text Box 458"/>
              <p:cNvSpPr txBox="1">
                <a:spLocks noChangeArrowheads="1"/>
              </p:cNvSpPr>
              <p:nvPr>
                <p:custDataLst>
                  <p:tags r:id="rId34"/>
                </p:custDataLst>
              </p:nvPr>
            </p:nvSpPr>
            <p:spPr bwMode="auto">
              <a:xfrm>
                <a:off x="3826329" y="4412010"/>
                <a:ext cx="2176464" cy="992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Students’</a:t>
                </a:r>
                <a:endParaRPr lang="en-US" altLang="ja-JP" sz="1200" dirty="0">
                  <a:solidFill>
                    <a:prstClr val="black"/>
                  </a:solidFill>
                </a:endParaRPr>
              </a:p>
              <a:p>
                <a:pPr eaLnBrk="1" fontAlgn="base" hangingPunct="1">
                  <a:spcBef>
                    <a:spcPct val="0"/>
                  </a:spcBef>
                  <a:spcAft>
                    <a:spcPct val="0"/>
                  </a:spcAft>
                  <a:buFontTx/>
                  <a:buNone/>
                </a:pPr>
                <a:r>
                  <a:rPr lang="en-US" altLang="ja-JP" sz="1200" dirty="0">
                    <a:solidFill>
                      <a:prstClr val="black"/>
                    </a:solidFill>
                  </a:rPr>
                  <a:t>iPad</a:t>
                </a:r>
              </a:p>
            </p:txBody>
          </p:sp>
          <p:sp>
            <p:nvSpPr>
              <p:cNvPr id="3148" name="Text Box 462"/>
              <p:cNvSpPr txBox="1">
                <a:spLocks noChangeArrowheads="1"/>
              </p:cNvSpPr>
              <p:nvPr>
                <p:custDataLst>
                  <p:tags r:id="rId35"/>
                </p:custDataLst>
              </p:nvPr>
            </p:nvSpPr>
            <p:spPr bwMode="auto">
              <a:xfrm>
                <a:off x="7652765" y="1621258"/>
                <a:ext cx="1828580" cy="59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ja-JP" altLang="en-US" sz="1200" dirty="0" smtClean="0">
                    <a:solidFill>
                      <a:prstClr val="black"/>
                    </a:solidFill>
                  </a:rPr>
                  <a:t>ＰＣ</a:t>
                </a:r>
                <a:endParaRPr lang="ja-JP" altLang="en-US" sz="1200" dirty="0">
                  <a:solidFill>
                    <a:prstClr val="black"/>
                  </a:solidFill>
                </a:endParaRPr>
              </a:p>
            </p:txBody>
          </p:sp>
          <p:pic>
            <p:nvPicPr>
              <p:cNvPr id="3149" name="Picture 465"/>
              <p:cNvPicPr>
                <a:picLocks noChangeAspect="1" noChangeArrowheads="1"/>
              </p:cNvPicPr>
              <p:nvPr/>
            </p:nvPicPr>
            <p:blipFill>
              <a:blip r:embed="rId84">
                <a:extLst>
                  <a:ext uri="{28A0092B-C50C-407E-A947-70E740481C1C}">
                    <a14:useLocalDpi xmlns:a14="http://schemas.microsoft.com/office/drawing/2010/main" val="0"/>
                  </a:ext>
                </a:extLst>
              </a:blip>
              <a:srcRect/>
              <a:stretch>
                <a:fillRect/>
              </a:stretch>
            </p:blipFill>
            <p:spPr bwMode="auto">
              <a:xfrm>
                <a:off x="3238500" y="1012825"/>
                <a:ext cx="2611438"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0" name="Picture 483"/>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a:off x="4595813" y="55705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1" name="Picture 485"/>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a:off x="3783013" y="54435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2" name="Picture 486"/>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a:off x="5497513" y="54816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3" name="Picture 487"/>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rot="1782085">
                <a:off x="2868613" y="51641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4" name="Picture 489"/>
              <p:cNvPicPr>
                <a:picLocks noChangeAspect="1" noChangeArrowheads="1"/>
              </p:cNvPicPr>
              <p:nvPr/>
            </p:nvPicPr>
            <p:blipFill>
              <a:blip r:embed="rId85" cstate="print">
                <a:extLst>
                  <a:ext uri="{28A0092B-C50C-407E-A947-70E740481C1C}">
                    <a14:useLocalDpi xmlns:a14="http://schemas.microsoft.com/office/drawing/2010/main" val="0"/>
                  </a:ext>
                </a:extLst>
              </a:blip>
              <a:srcRect/>
              <a:stretch>
                <a:fillRect/>
              </a:stretch>
            </p:blipFill>
            <p:spPr bwMode="auto">
              <a:xfrm rot="-1703871">
                <a:off x="6221413" y="51768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5" name="Picture 490"/>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3576233">
                <a:off x="6615113" y="45799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6" name="Picture 491"/>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4593303">
                <a:off x="6780213" y="38433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7" name="Picture 492"/>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3215551">
                <a:off x="2284413" y="45418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8" name="Picture 494"/>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4332712">
                <a:off x="2005013" y="38306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9" name="Picture 495"/>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4631458">
                <a:off x="1852613" y="29543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0" name="Picture 496"/>
              <p:cNvPicPr>
                <a:picLocks noChangeAspect="1" noChangeArrowheads="1"/>
              </p:cNvPicPr>
              <p:nvPr/>
            </p:nvPicPr>
            <p:blipFill>
              <a:blip r:embed="rId87">
                <a:extLst>
                  <a:ext uri="{28A0092B-C50C-407E-A947-70E740481C1C}">
                    <a14:useLocalDpi xmlns:a14="http://schemas.microsoft.com/office/drawing/2010/main" val="0"/>
                  </a:ext>
                </a:extLst>
              </a:blip>
              <a:srcRect/>
              <a:stretch>
                <a:fillRect/>
              </a:stretch>
            </p:blipFill>
            <p:spPr bwMode="auto">
              <a:xfrm>
                <a:off x="6694488" y="911225"/>
                <a:ext cx="835025"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61" name="Line 463"/>
              <p:cNvSpPr>
                <a:spLocks noChangeShapeType="1"/>
              </p:cNvSpPr>
              <p:nvPr>
                <p:custDataLst>
                  <p:tags r:id="rId36"/>
                </p:custDataLst>
              </p:nvPr>
            </p:nvSpPr>
            <p:spPr bwMode="auto">
              <a:xfrm flipH="1">
                <a:off x="5588000" y="1270000"/>
                <a:ext cx="1203325" cy="171450"/>
              </a:xfrm>
              <a:prstGeom prst="line">
                <a:avLst/>
              </a:prstGeom>
              <a:noFill/>
              <a:ln w="3175">
                <a:solidFill>
                  <a:schemeClr val="tx1"/>
                </a:solidFill>
                <a:prstDash val="sysDot"/>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162" name="Line 464"/>
              <p:cNvSpPr>
                <a:spLocks noChangeShapeType="1"/>
              </p:cNvSpPr>
              <p:nvPr>
                <p:custDataLst>
                  <p:tags r:id="rId37"/>
                </p:custDataLst>
              </p:nvPr>
            </p:nvSpPr>
            <p:spPr bwMode="auto">
              <a:xfrm flipH="1">
                <a:off x="5543550" y="1436688"/>
                <a:ext cx="1397000" cy="1306512"/>
              </a:xfrm>
              <a:prstGeom prst="line">
                <a:avLst/>
              </a:prstGeom>
              <a:noFill/>
              <a:ln w="3175">
                <a:solidFill>
                  <a:schemeClr val="tx1"/>
                </a:solidFill>
                <a:prstDash val="sysDot"/>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163" name="Picture 25" descr="C:\Documents and Settings\yossakam\Local Settings\Temporary Internet Files\Content.IE5\ULKXIXKP\j0431641[1].png"/>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981075" y="28956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4" name="Picture 25" descr="C:\Documents and Settings\yossakam\Local Settings\Temporary Internet Files\Content.IE5\ULKXIXKP\j0431641[1].png"/>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1095375" y="36957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5" name="Picture 25" descr="C:\Documents and Settings\yossakam\Local Settings\Temporary Internet Files\Content.IE5\ULKXIXKP\j0431641[1].png"/>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1425575" y="4559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6" name="Picture 25" descr="C:\Documents and Settings\yossakam\Local Settings\Temporary Internet Files\Content.IE5\ULKXIXKP\j0431641[1].png"/>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2111375" y="54483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7" name="Picture 25" descr="C:\Documents and Settings\yossakam\Local Settings\Temporary Internet Files\Content.IE5\ULKXIXKP\j0431641[1].png"/>
              <p:cNvPicPr>
                <a:picLocks noChangeAspect="1" noChangeArrowheads="1"/>
              </p:cNvPicPr>
              <p:nvPr/>
            </p:nvPicPr>
            <p:blipFill>
              <a:blip r:embed="rId88">
                <a:extLst>
                  <a:ext uri="{28A0092B-C50C-407E-A947-70E740481C1C}">
                    <a14:useLocalDpi xmlns:a14="http://schemas.microsoft.com/office/drawing/2010/main" val="0"/>
                  </a:ext>
                </a:extLst>
              </a:blip>
              <a:srcRect/>
              <a:stretch>
                <a:fillRect/>
              </a:stretch>
            </p:blipFill>
            <p:spPr bwMode="auto">
              <a:xfrm>
                <a:off x="3190875" y="5930900"/>
                <a:ext cx="566738"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8" name="Picture 508"/>
              <p:cNvPicPr>
                <a:picLocks noChangeAspect="1" noChangeArrowheads="1"/>
              </p:cNvPicPr>
              <p:nvPr/>
            </p:nvPicPr>
            <p:blipFill>
              <a:blip r:embed="rId89">
                <a:extLst>
                  <a:ext uri="{28A0092B-C50C-407E-A947-70E740481C1C}">
                    <a14:useLocalDpi xmlns:a14="http://schemas.microsoft.com/office/drawing/2010/main" val="0"/>
                  </a:ext>
                </a:extLst>
              </a:blip>
              <a:srcRect/>
              <a:stretch>
                <a:fillRect/>
              </a:stretch>
            </p:blipFill>
            <p:spPr bwMode="auto">
              <a:xfrm>
                <a:off x="4608513" y="2093913"/>
                <a:ext cx="6381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69" name="Rectangle 38"/>
              <p:cNvSpPr>
                <a:spLocks noChangeArrowheads="1"/>
              </p:cNvSpPr>
              <p:nvPr>
                <p:custDataLst>
                  <p:tags r:id="rId38"/>
                </p:custDataLst>
              </p:nvPr>
            </p:nvSpPr>
            <p:spPr bwMode="auto">
              <a:xfrm>
                <a:off x="3757613" y="3027363"/>
                <a:ext cx="1574800" cy="833437"/>
              </a:xfrm>
              <a:prstGeom prst="rect">
                <a:avLst/>
              </a:prstGeom>
              <a:solidFill>
                <a:srgbClr val="FFFF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FF"/>
                </a:extrusionClr>
              </a:sp3d>
            </p:spPr>
            <p:txBody>
              <a:bodyPr anchor="ctr">
                <a:spAutoFit/>
                <a:flatTx/>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endParaRPr lang="ja-JP" altLang="en-US" sz="1800">
                  <a:solidFill>
                    <a:prstClr val="black"/>
                  </a:solidFill>
                </a:endParaRPr>
              </a:p>
            </p:txBody>
          </p:sp>
          <p:grpSp>
            <p:nvGrpSpPr>
              <p:cNvPr id="3170" name="Group 469"/>
              <p:cNvGrpSpPr>
                <a:grpSpLocks/>
              </p:cNvGrpSpPr>
              <p:nvPr/>
            </p:nvGrpSpPr>
            <p:grpSpPr bwMode="auto">
              <a:xfrm>
                <a:off x="4267200" y="2535238"/>
                <a:ext cx="360363" cy="500062"/>
                <a:chOff x="-1944" y="254"/>
                <a:chExt cx="1944" cy="2552"/>
              </a:xfrm>
            </p:grpSpPr>
            <p:pic>
              <p:nvPicPr>
                <p:cNvPr id="3190" name="Picture 54" descr="iPAD"/>
                <p:cNvPicPr>
                  <a:picLocks noChangeAspect="1" noChangeArrowheads="1"/>
                </p:cNvPicPr>
                <p:nvPr/>
              </p:nvPicPr>
              <p:blipFill>
                <a:blip r:embed="rId90" cstate="print">
                  <a:extLst>
                    <a:ext uri="{28A0092B-C50C-407E-A947-70E740481C1C}">
                      <a14:useLocalDpi xmlns:a14="http://schemas.microsoft.com/office/drawing/2010/main" val="0"/>
                    </a:ext>
                  </a:extLst>
                </a:blip>
                <a:srcRect/>
                <a:stretch>
                  <a:fillRect/>
                </a:stretch>
              </p:blipFill>
              <p:spPr bwMode="auto">
                <a:xfrm rot="10755842" flipV="1">
                  <a:off x="-1944" y="254"/>
                  <a:ext cx="1944" cy="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91" name="Picture 468"/>
                <p:cNvPicPr>
                  <a:picLocks noChangeAspect="1" noChangeArrowheads="1"/>
                </p:cNvPicPr>
                <p:nvPr/>
              </p:nvPicPr>
              <p:blipFill>
                <a:blip r:embed="rId91">
                  <a:extLst>
                    <a:ext uri="{28A0092B-C50C-407E-A947-70E740481C1C}">
                      <a14:useLocalDpi xmlns:a14="http://schemas.microsoft.com/office/drawing/2010/main" val="0"/>
                    </a:ext>
                  </a:extLst>
                </a:blip>
                <a:srcRect/>
                <a:stretch>
                  <a:fillRect/>
                </a:stretch>
              </p:blipFill>
              <p:spPr bwMode="auto">
                <a:xfrm>
                  <a:off x="-1735" y="448"/>
                  <a:ext cx="1612" cy="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171" name="Picture 509"/>
              <p:cNvPicPr>
                <a:picLocks noChangeAspect="1" noChangeArrowheads="1"/>
              </p:cNvPicPr>
              <p:nvPr/>
            </p:nvPicPr>
            <p:blipFill>
              <a:blip r:embed="rId92">
                <a:extLst>
                  <a:ext uri="{28A0092B-C50C-407E-A947-70E740481C1C}">
                    <a14:useLocalDpi xmlns:a14="http://schemas.microsoft.com/office/drawing/2010/main" val="0"/>
                  </a:ext>
                </a:extLst>
              </a:blip>
              <a:srcRect/>
              <a:stretch>
                <a:fillRect/>
              </a:stretch>
            </p:blipFill>
            <p:spPr bwMode="auto">
              <a:xfrm>
                <a:off x="7564438" y="38544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2" name="Picture 511"/>
              <p:cNvPicPr>
                <a:picLocks noChangeAspect="1" noChangeArrowheads="1"/>
              </p:cNvPicPr>
              <p:nvPr/>
            </p:nvPicPr>
            <p:blipFill>
              <a:blip r:embed="rId93">
                <a:extLst>
                  <a:ext uri="{28A0092B-C50C-407E-A947-70E740481C1C}">
                    <a14:useLocalDpi xmlns:a14="http://schemas.microsoft.com/office/drawing/2010/main" val="0"/>
                  </a:ext>
                </a:extLst>
              </a:blip>
              <a:srcRect/>
              <a:stretch>
                <a:fillRect/>
              </a:stretch>
            </p:blipFill>
            <p:spPr bwMode="auto">
              <a:xfrm>
                <a:off x="7208838" y="46672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3" name="Picture 512"/>
              <p:cNvPicPr>
                <a:picLocks noChangeAspect="1" noChangeArrowheads="1"/>
              </p:cNvPicPr>
              <p:nvPr/>
            </p:nvPicPr>
            <p:blipFill>
              <a:blip r:embed="rId93">
                <a:extLst>
                  <a:ext uri="{28A0092B-C50C-407E-A947-70E740481C1C}">
                    <a14:useLocalDpi xmlns:a14="http://schemas.microsoft.com/office/drawing/2010/main" val="0"/>
                  </a:ext>
                </a:extLst>
              </a:blip>
              <a:srcRect/>
              <a:stretch>
                <a:fillRect/>
              </a:stretch>
            </p:blipFill>
            <p:spPr bwMode="auto">
              <a:xfrm>
                <a:off x="6713538" y="54800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 name="Picture 514"/>
              <p:cNvPicPr>
                <a:picLocks noChangeAspect="1" noChangeArrowheads="1"/>
              </p:cNvPicPr>
              <p:nvPr/>
            </p:nvPicPr>
            <p:blipFill>
              <a:blip r:embed="rId92">
                <a:extLst>
                  <a:ext uri="{28A0092B-C50C-407E-A947-70E740481C1C}">
                    <a14:useLocalDpi xmlns:a14="http://schemas.microsoft.com/office/drawing/2010/main" val="0"/>
                  </a:ext>
                </a:extLst>
              </a:blip>
              <a:srcRect/>
              <a:stretch>
                <a:fillRect/>
              </a:stretch>
            </p:blipFill>
            <p:spPr bwMode="auto">
              <a:xfrm>
                <a:off x="5710238" y="59245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 name="Picture 517"/>
              <p:cNvPicPr>
                <a:picLocks noChangeAspect="1" noChangeArrowheads="1"/>
              </p:cNvPicPr>
              <p:nvPr/>
            </p:nvPicPr>
            <p:blipFill>
              <a:blip r:embed="rId92">
                <a:extLst>
                  <a:ext uri="{28A0092B-C50C-407E-A947-70E740481C1C}">
                    <a14:useLocalDpi xmlns:a14="http://schemas.microsoft.com/office/drawing/2010/main" val="0"/>
                  </a:ext>
                </a:extLst>
              </a:blip>
              <a:srcRect/>
              <a:stretch>
                <a:fillRect/>
              </a:stretch>
            </p:blipFill>
            <p:spPr bwMode="auto">
              <a:xfrm>
                <a:off x="4808538" y="60769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6" name="Group 544"/>
              <p:cNvGrpSpPr>
                <a:grpSpLocks/>
              </p:cNvGrpSpPr>
              <p:nvPr/>
            </p:nvGrpSpPr>
            <p:grpSpPr bwMode="auto">
              <a:xfrm rot="-6000000">
                <a:off x="7215188" y="3086100"/>
                <a:ext cx="896937" cy="646113"/>
                <a:chOff x="-519" y="1410"/>
                <a:chExt cx="690" cy="528"/>
              </a:xfrm>
            </p:grpSpPr>
            <p:pic>
              <p:nvPicPr>
                <p:cNvPr id="3180" name="Picture 545"/>
                <p:cNvPicPr>
                  <a:picLocks noChangeAspect="1" noChangeArrowheads="1"/>
                </p:cNvPicPr>
                <p:nvPr/>
              </p:nvPicPr>
              <p:blipFill>
                <a:blip r:embed="rId81" cstate="print">
                  <a:extLst>
                    <a:ext uri="{28A0092B-C50C-407E-A947-70E740481C1C}">
                      <a14:useLocalDpi xmlns:a14="http://schemas.microsoft.com/office/drawing/2010/main" val="0"/>
                    </a:ext>
                  </a:extLst>
                </a:blip>
                <a:srcRect/>
                <a:stretch>
                  <a:fillRect/>
                </a:stretch>
              </p:blipFill>
              <p:spPr bwMode="auto">
                <a:xfrm rot="1422267">
                  <a:off x="-399" y="1410"/>
                  <a:ext cx="570"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81" name="Line 546"/>
                <p:cNvSpPr>
                  <a:spLocks noChangeShapeType="1"/>
                </p:cNvSpPr>
                <p:nvPr>
                  <p:custDataLst>
                    <p:tags r:id="rId40"/>
                  </p:custDataLst>
                </p:nvPr>
              </p:nvSpPr>
              <p:spPr bwMode="auto">
                <a:xfrm rot="1422267">
                  <a:off x="-5" y="1613"/>
                  <a:ext cx="10" cy="273"/>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182" name="Line 547"/>
                <p:cNvSpPr>
                  <a:spLocks noChangeShapeType="1"/>
                </p:cNvSpPr>
                <p:nvPr>
                  <p:custDataLst>
                    <p:tags r:id="rId41"/>
                  </p:custDataLst>
                </p:nvPr>
              </p:nvSpPr>
              <p:spPr bwMode="auto">
                <a:xfrm rot="1422267" flipV="1">
                  <a:off x="-99" y="1820"/>
                  <a:ext cx="144" cy="112"/>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183" name="Picture 548"/>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166" y="1882"/>
                  <a:ext cx="71"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84" name="Picture 549"/>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37" y="1862"/>
                  <a:ext cx="72" cy="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85" name="Group 550"/>
                <p:cNvGrpSpPr>
                  <a:grpSpLocks/>
                </p:cNvGrpSpPr>
                <p:nvPr/>
              </p:nvGrpSpPr>
              <p:grpSpPr bwMode="auto">
                <a:xfrm>
                  <a:off x="-519" y="1442"/>
                  <a:ext cx="250" cy="329"/>
                  <a:chOff x="-519" y="1456"/>
                  <a:chExt cx="346" cy="466"/>
                </a:xfrm>
              </p:grpSpPr>
              <p:sp>
                <p:nvSpPr>
                  <p:cNvPr id="3186" name="Line 551"/>
                  <p:cNvSpPr>
                    <a:spLocks noChangeShapeType="1"/>
                  </p:cNvSpPr>
                  <p:nvPr>
                    <p:custDataLst>
                      <p:tags r:id="rId42"/>
                    </p:custDataLst>
                  </p:nvPr>
                </p:nvSpPr>
                <p:spPr bwMode="auto">
                  <a:xfrm rot="1422267">
                    <a:off x="-308" y="1456"/>
                    <a:ext cx="13" cy="387"/>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sp>
                <p:nvSpPr>
                  <p:cNvPr id="3187" name="Line 552"/>
                  <p:cNvSpPr>
                    <a:spLocks noChangeShapeType="1"/>
                  </p:cNvSpPr>
                  <p:nvPr>
                    <p:custDataLst>
                      <p:tags r:id="rId43"/>
                    </p:custDataLst>
                  </p:nvPr>
                </p:nvSpPr>
                <p:spPr bwMode="auto">
                  <a:xfrm rot="1422267" flipV="1">
                    <a:off x="-438" y="1750"/>
                    <a:ext cx="199" cy="159"/>
                  </a:xfrm>
                  <a:prstGeom prst="line">
                    <a:avLst/>
                  </a:prstGeom>
                  <a:noFill/>
                  <a:ln w="9525">
                    <a:solidFill>
                      <a:srgbClr val="FFCC99"/>
                    </a:solidFill>
                    <a:round/>
                    <a:headEnd/>
                    <a:tailEnd/>
                  </a:ln>
                  <a:effectLst>
                    <a:outerShdw dist="35921" dir="2700000" algn="ctr" rotWithShape="0">
                      <a:schemeClr val="bg2"/>
                    </a:outerShdw>
                  </a:effectLst>
                  <a:extLst>
                    <a:ext uri="{909E8E84-426E-40DD-AFC4-6F175D3DCCD1}">
                      <a14:hiddenFill xmlns:a14="http://schemas.microsoft.com/office/drawing/2010/main">
                        <a:noFill/>
                      </a14:hiddenFill>
                    </a:ext>
                  </a:extLst>
                </p:spPr>
                <p:txBody>
                  <a:bodyPr>
                    <a:spAutoFit/>
                  </a:bodyPr>
                  <a:lstStyle/>
                  <a:p>
                    <a:pPr fontAlgn="base">
                      <a:spcBef>
                        <a:spcPct val="0"/>
                      </a:spcBef>
                      <a:spcAft>
                        <a:spcPct val="0"/>
                      </a:spcAft>
                    </a:pPr>
                    <a:endParaRPr lang="ja-JP" altLang="en-US">
                      <a:solidFill>
                        <a:prstClr val="black"/>
                      </a:solidFill>
                    </a:endParaRPr>
                  </a:p>
                </p:txBody>
              </p:sp>
              <p:pic>
                <p:nvPicPr>
                  <p:cNvPr id="3188" name="Picture 553"/>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519" y="1844"/>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89" name="Picture 554"/>
                  <p:cNvPicPr>
                    <a:picLocks noChangeAspect="1" noChangeArrowheads="1"/>
                  </p:cNvPicPr>
                  <p:nvPr/>
                </p:nvPicPr>
                <p:blipFill>
                  <a:blip r:embed="rId82" cstate="print">
                    <a:extLst>
                      <a:ext uri="{28A0092B-C50C-407E-A947-70E740481C1C}">
                        <a14:useLocalDpi xmlns:a14="http://schemas.microsoft.com/office/drawing/2010/main" val="0"/>
                      </a:ext>
                    </a:extLst>
                  </a:blip>
                  <a:srcRect/>
                  <a:stretch>
                    <a:fillRect/>
                  </a:stretch>
                </p:blipFill>
                <p:spPr bwMode="auto">
                  <a:xfrm rot="1422267">
                    <a:off x="-272" y="1807"/>
                    <a:ext cx="9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3177" name="Picture 555"/>
              <p:cNvPicPr>
                <a:picLocks noChangeAspect="1" noChangeArrowheads="1"/>
              </p:cNvPicPr>
              <p:nvPr/>
            </p:nvPicPr>
            <p:blipFill>
              <a:blip r:embed="rId86" cstate="print">
                <a:extLst>
                  <a:ext uri="{28A0092B-C50C-407E-A947-70E740481C1C}">
                    <a14:useLocalDpi xmlns:a14="http://schemas.microsoft.com/office/drawing/2010/main" val="0"/>
                  </a:ext>
                </a:extLst>
              </a:blip>
              <a:srcRect/>
              <a:stretch>
                <a:fillRect/>
              </a:stretch>
            </p:blipFill>
            <p:spPr bwMode="auto">
              <a:xfrm rot="-4593303">
                <a:off x="6970713" y="2979738"/>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8" name="Picture 556"/>
              <p:cNvPicPr>
                <a:picLocks noChangeAspect="1" noChangeArrowheads="1"/>
              </p:cNvPicPr>
              <p:nvPr/>
            </p:nvPicPr>
            <p:blipFill>
              <a:blip r:embed="rId92">
                <a:extLst>
                  <a:ext uri="{28A0092B-C50C-407E-A947-70E740481C1C}">
                    <a14:useLocalDpi xmlns:a14="http://schemas.microsoft.com/office/drawing/2010/main" val="0"/>
                  </a:ext>
                </a:extLst>
              </a:blip>
              <a:srcRect/>
              <a:stretch>
                <a:fillRect/>
              </a:stretch>
            </p:blipFill>
            <p:spPr bwMode="auto">
              <a:xfrm>
                <a:off x="7754938" y="2990850"/>
                <a:ext cx="4445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9" name="Text Box 50"/>
              <p:cNvSpPr txBox="1">
                <a:spLocks noChangeArrowheads="1"/>
              </p:cNvSpPr>
              <p:nvPr>
                <p:custDataLst>
                  <p:tags r:id="rId39"/>
                </p:custDataLst>
              </p:nvPr>
            </p:nvSpPr>
            <p:spPr bwMode="auto">
              <a:xfrm>
                <a:off x="2523872" y="2735797"/>
                <a:ext cx="2106937" cy="138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Instructor’s </a:t>
                </a:r>
                <a:r>
                  <a:rPr lang="en-US" altLang="ja-JP" sz="1200" dirty="0" smtClean="0">
                    <a:solidFill>
                      <a:prstClr val="black"/>
                    </a:solidFill>
                  </a:rPr>
                  <a:t>iPad</a:t>
                </a:r>
                <a:endParaRPr lang="en-US" altLang="ja-JP" sz="1200" dirty="0">
                  <a:solidFill>
                    <a:prstClr val="black"/>
                  </a:solidFill>
                </a:endParaRPr>
              </a:p>
              <a:p>
                <a:pPr eaLnBrk="1" fontAlgn="base" hangingPunct="1">
                  <a:spcBef>
                    <a:spcPct val="0"/>
                  </a:spcBef>
                  <a:spcAft>
                    <a:spcPct val="0"/>
                  </a:spcAft>
                  <a:buFontTx/>
                  <a:buNone/>
                </a:pPr>
                <a:endParaRPr lang="en-US" altLang="ja-JP" sz="1200" dirty="0">
                  <a:solidFill>
                    <a:prstClr val="black"/>
                  </a:solidFill>
                </a:endParaRPr>
              </a:p>
            </p:txBody>
          </p:sp>
        </p:grpSp>
        <p:pic>
          <p:nvPicPr>
            <p:cNvPr id="3136" name="Picture 497"/>
            <p:cNvPicPr>
              <a:picLocks noChangeAspect="1" noChangeArrowheads="1"/>
            </p:cNvPicPr>
            <p:nvPr/>
          </p:nvPicPr>
          <p:blipFill>
            <a:blip r:embed="rId94">
              <a:extLst>
                <a:ext uri="{28A0092B-C50C-407E-A947-70E740481C1C}">
                  <a14:useLocalDpi xmlns:a14="http://schemas.microsoft.com/office/drawing/2010/main" val="0"/>
                </a:ext>
              </a:extLst>
            </a:blip>
            <a:srcRect/>
            <a:stretch>
              <a:fillRect/>
            </a:stretch>
          </p:blipFill>
          <p:spPr bwMode="auto">
            <a:xfrm>
              <a:off x="502979" y="2575656"/>
              <a:ext cx="482917" cy="474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37" name="Text Box 50"/>
            <p:cNvSpPr txBox="1">
              <a:spLocks noChangeArrowheads="1"/>
            </p:cNvSpPr>
            <p:nvPr>
              <p:custDataLst>
                <p:tags r:id="rId32"/>
              </p:custDataLst>
            </p:nvPr>
          </p:nvSpPr>
          <p:spPr bwMode="auto">
            <a:xfrm>
              <a:off x="467544" y="2924944"/>
              <a:ext cx="6725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a:solidFill>
                    <a:prstClr val="black"/>
                  </a:solidFill>
                </a:rPr>
                <a:t>WiFi</a:t>
              </a:r>
            </a:p>
          </p:txBody>
        </p:sp>
        <p:sp>
          <p:nvSpPr>
            <p:cNvPr id="3138" name="Text Box 462"/>
            <p:cNvSpPr txBox="1">
              <a:spLocks noChangeArrowheads="1"/>
            </p:cNvSpPr>
            <p:nvPr>
              <p:custDataLst>
                <p:tags r:id="rId33"/>
              </p:custDataLst>
            </p:nvPr>
          </p:nvSpPr>
          <p:spPr bwMode="auto">
            <a:xfrm>
              <a:off x="3440394" y="2540177"/>
              <a:ext cx="105572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Projector</a:t>
              </a:r>
              <a:endParaRPr lang="ja-JP" altLang="en-US" sz="1200" dirty="0">
                <a:solidFill>
                  <a:prstClr val="black"/>
                </a:solidFill>
              </a:endParaRPr>
            </a:p>
          </p:txBody>
        </p:sp>
      </p:grpSp>
      <p:sp>
        <p:nvSpPr>
          <p:cNvPr id="3089" name="テキスト ボックス 292"/>
          <p:cNvSpPr txBox="1">
            <a:spLocks noChangeArrowheads="1"/>
          </p:cNvSpPr>
          <p:nvPr>
            <p:custDataLst>
              <p:tags r:id="rId12"/>
            </p:custDataLst>
          </p:nvPr>
        </p:nvSpPr>
        <p:spPr bwMode="auto">
          <a:xfrm>
            <a:off x="4608513" y="2225675"/>
            <a:ext cx="42098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a:t>ICT supported collaborative learning classrooms </a:t>
            </a:r>
            <a:endParaRPr lang="ja-JP" altLang="en-US" sz="1600" dirty="0">
              <a:solidFill>
                <a:prstClr val="black"/>
              </a:solidFill>
            </a:endParaRPr>
          </a:p>
        </p:txBody>
      </p:sp>
      <p:sp>
        <p:nvSpPr>
          <p:cNvPr id="3090" name="Text Box 462"/>
          <p:cNvSpPr txBox="1">
            <a:spLocks noChangeArrowheads="1"/>
          </p:cNvSpPr>
          <p:nvPr>
            <p:custDataLst>
              <p:tags r:id="rId13"/>
            </p:custDataLst>
          </p:nvPr>
        </p:nvSpPr>
        <p:spPr bwMode="auto">
          <a:xfrm>
            <a:off x="4013200" y="5965825"/>
            <a:ext cx="15192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Enrollment Info</a:t>
            </a:r>
            <a:endParaRPr lang="en-US" altLang="ja-JP" sz="1200" dirty="0">
              <a:solidFill>
                <a:prstClr val="black"/>
              </a:solidFill>
            </a:endParaRPr>
          </a:p>
        </p:txBody>
      </p:sp>
      <p:sp>
        <p:nvSpPr>
          <p:cNvPr id="3091" name="Text Box 462"/>
          <p:cNvSpPr txBox="1">
            <a:spLocks noChangeArrowheads="1"/>
          </p:cNvSpPr>
          <p:nvPr>
            <p:custDataLst>
              <p:tags r:id="rId14"/>
            </p:custDataLst>
          </p:nvPr>
        </p:nvSpPr>
        <p:spPr bwMode="auto">
          <a:xfrm>
            <a:off x="3057525" y="6583363"/>
            <a:ext cx="15906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err="1" smtClean="0">
                <a:solidFill>
                  <a:prstClr val="black"/>
                </a:solidFill>
              </a:rPr>
              <a:t>BeeDance</a:t>
            </a:r>
            <a:r>
              <a:rPr lang="en-US" altLang="ja-JP" sz="1200" dirty="0" smtClean="0">
                <a:solidFill>
                  <a:prstClr val="black"/>
                </a:solidFill>
              </a:rPr>
              <a:t> Server</a:t>
            </a:r>
            <a:endParaRPr lang="en-US" altLang="ja-JP" sz="1200" dirty="0">
              <a:solidFill>
                <a:prstClr val="black"/>
              </a:solidFill>
            </a:endParaRPr>
          </a:p>
        </p:txBody>
      </p:sp>
      <p:sp>
        <p:nvSpPr>
          <p:cNvPr id="3092" name="Text Box 462"/>
          <p:cNvSpPr txBox="1">
            <a:spLocks noChangeArrowheads="1"/>
          </p:cNvSpPr>
          <p:nvPr>
            <p:custDataLst>
              <p:tags r:id="rId15"/>
            </p:custDataLst>
          </p:nvPr>
        </p:nvSpPr>
        <p:spPr bwMode="auto">
          <a:xfrm>
            <a:off x="2601913" y="6000750"/>
            <a:ext cx="863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Questions</a:t>
            </a:r>
            <a:endParaRPr lang="en-US" altLang="ja-JP" sz="1200" dirty="0">
              <a:solidFill>
                <a:prstClr val="black"/>
              </a:solidFill>
            </a:endParaRPr>
          </a:p>
        </p:txBody>
      </p:sp>
      <p:sp>
        <p:nvSpPr>
          <p:cNvPr id="9" name="左右矢印 8"/>
          <p:cNvSpPr/>
          <p:nvPr>
            <p:custDataLst>
              <p:tags r:id="rId16"/>
            </p:custDataLst>
          </p:nvPr>
        </p:nvSpPr>
        <p:spPr>
          <a:xfrm>
            <a:off x="3998913" y="6237288"/>
            <a:ext cx="1228725" cy="1778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sp>
        <p:nvSpPr>
          <p:cNvPr id="557" name="正方形/長方形 556"/>
          <p:cNvSpPr/>
          <p:nvPr>
            <p:custDataLst>
              <p:tags r:id="rId17"/>
            </p:custDataLst>
          </p:nvPr>
        </p:nvSpPr>
        <p:spPr>
          <a:xfrm>
            <a:off x="6989763" y="5646738"/>
            <a:ext cx="1543050" cy="1074737"/>
          </a:xfrm>
          <a:prstGeom prst="rect">
            <a:avLst/>
          </a:prstGeom>
        </p:spPr>
        <p:style>
          <a:lnRef idx="2">
            <a:schemeClr val="accent3"/>
          </a:lnRef>
          <a:fillRef idx="1">
            <a:schemeClr val="lt1"/>
          </a:fillRef>
          <a:effectRef idx="0">
            <a:schemeClr val="accent3"/>
          </a:effectRef>
          <a:fontRef idx="minor">
            <a:schemeClr val="dk1"/>
          </a:fontRef>
        </p:style>
        <p:txBody>
          <a:bodyPr anchor="ctr"/>
          <a:lstStyle/>
          <a:p>
            <a:pPr algn="ctr">
              <a:defRPr/>
            </a:pPr>
            <a:endParaRPr lang="ja-JP" altLang="en-US">
              <a:solidFill>
                <a:prstClr val="black"/>
              </a:solidFill>
            </a:endParaRPr>
          </a:p>
        </p:txBody>
      </p:sp>
      <p:sp>
        <p:nvSpPr>
          <p:cNvPr id="3095" name="テキスト ボックス 391"/>
          <p:cNvSpPr txBox="1">
            <a:spLocks noChangeArrowheads="1"/>
          </p:cNvSpPr>
          <p:nvPr>
            <p:custDataLst>
              <p:tags r:id="rId18"/>
            </p:custDataLst>
          </p:nvPr>
        </p:nvSpPr>
        <p:spPr bwMode="auto">
          <a:xfrm>
            <a:off x="7345363" y="5643563"/>
            <a:ext cx="9377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b="1" dirty="0" smtClean="0">
                <a:solidFill>
                  <a:prstClr val="black"/>
                </a:solidFill>
              </a:rPr>
              <a:t>Students</a:t>
            </a:r>
            <a:endParaRPr lang="ja-JP" altLang="en-US" sz="1600" b="1" dirty="0">
              <a:solidFill>
                <a:prstClr val="black"/>
              </a:solidFill>
            </a:endParaRPr>
          </a:p>
        </p:txBody>
      </p:sp>
      <p:sp>
        <p:nvSpPr>
          <p:cNvPr id="3096" name="Text Box 462"/>
          <p:cNvSpPr txBox="1">
            <a:spLocks noChangeArrowheads="1"/>
          </p:cNvSpPr>
          <p:nvPr>
            <p:custDataLst>
              <p:tags r:id="rId19"/>
            </p:custDataLst>
          </p:nvPr>
        </p:nvSpPr>
        <p:spPr bwMode="auto">
          <a:xfrm>
            <a:off x="5864225" y="5864225"/>
            <a:ext cx="9588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Response to Question</a:t>
            </a:r>
            <a:endParaRPr lang="en-US" altLang="ja-JP" sz="1200" dirty="0">
              <a:solidFill>
                <a:prstClr val="black"/>
              </a:solidFill>
            </a:endParaRPr>
          </a:p>
        </p:txBody>
      </p:sp>
      <p:cxnSp>
        <p:nvCxnSpPr>
          <p:cNvPr id="562" name="直線矢印コネクタ 561"/>
          <p:cNvCxnSpPr/>
          <p:nvPr/>
        </p:nvCxnSpPr>
        <p:spPr>
          <a:xfrm flipH="1">
            <a:off x="3792538" y="5327650"/>
            <a:ext cx="920750" cy="67310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563" name="直線矢印コネクタ 562"/>
          <p:cNvCxnSpPr/>
          <p:nvPr/>
        </p:nvCxnSpPr>
        <p:spPr>
          <a:xfrm>
            <a:off x="2595563" y="5327650"/>
            <a:ext cx="893762" cy="712788"/>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sp>
        <p:nvSpPr>
          <p:cNvPr id="3099" name="テキスト ボックス 296"/>
          <p:cNvSpPr txBox="1">
            <a:spLocks noChangeArrowheads="1"/>
          </p:cNvSpPr>
          <p:nvPr>
            <p:custDataLst>
              <p:tags r:id="rId20"/>
            </p:custDataLst>
          </p:nvPr>
        </p:nvSpPr>
        <p:spPr bwMode="auto">
          <a:xfrm>
            <a:off x="979488" y="2225675"/>
            <a:ext cx="21814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Lecture Rooms in CELAS</a:t>
            </a:r>
            <a:endParaRPr lang="ja-JP" altLang="en-US" sz="1600" dirty="0">
              <a:solidFill>
                <a:prstClr val="black"/>
              </a:solidFill>
            </a:endParaRPr>
          </a:p>
        </p:txBody>
      </p:sp>
      <p:grpSp>
        <p:nvGrpSpPr>
          <p:cNvPr id="3100" name="グループ化 345"/>
          <p:cNvGrpSpPr>
            <a:grpSpLocks/>
          </p:cNvGrpSpPr>
          <p:nvPr>
            <p:custDataLst>
              <p:tags r:id="rId21"/>
            </p:custDataLst>
          </p:nvPr>
        </p:nvGrpSpPr>
        <p:grpSpPr bwMode="auto">
          <a:xfrm>
            <a:off x="1782763" y="2711450"/>
            <a:ext cx="1087437" cy="1195388"/>
            <a:chOff x="3238500" y="1012825"/>
            <a:chExt cx="2611438" cy="2847975"/>
          </a:xfrm>
        </p:grpSpPr>
        <p:pic>
          <p:nvPicPr>
            <p:cNvPr id="3128" name="Picture 465"/>
            <p:cNvPicPr>
              <a:picLocks noChangeAspect="1" noChangeArrowheads="1"/>
            </p:cNvPicPr>
            <p:nvPr/>
          </p:nvPicPr>
          <p:blipFill>
            <a:blip r:embed="rId84">
              <a:extLst>
                <a:ext uri="{28A0092B-C50C-407E-A947-70E740481C1C}">
                  <a14:useLocalDpi xmlns:a14="http://schemas.microsoft.com/office/drawing/2010/main" val="0"/>
                </a:ext>
              </a:extLst>
            </a:blip>
            <a:srcRect/>
            <a:stretch>
              <a:fillRect/>
            </a:stretch>
          </p:blipFill>
          <p:spPr bwMode="auto">
            <a:xfrm>
              <a:off x="3238500" y="1012825"/>
              <a:ext cx="2611438"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9" name="Picture 508"/>
            <p:cNvPicPr>
              <a:picLocks noChangeAspect="1" noChangeArrowheads="1"/>
            </p:cNvPicPr>
            <p:nvPr/>
          </p:nvPicPr>
          <p:blipFill>
            <a:blip r:embed="rId95">
              <a:extLst>
                <a:ext uri="{28A0092B-C50C-407E-A947-70E740481C1C}">
                  <a14:useLocalDpi xmlns:a14="http://schemas.microsoft.com/office/drawing/2010/main" val="0"/>
                </a:ext>
              </a:extLst>
            </a:blip>
            <a:srcRect/>
            <a:stretch>
              <a:fillRect/>
            </a:stretch>
          </p:blipFill>
          <p:spPr bwMode="auto">
            <a:xfrm>
              <a:off x="4608513" y="2093913"/>
              <a:ext cx="6381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30" name="Rectangle 38"/>
            <p:cNvSpPr>
              <a:spLocks noChangeArrowheads="1"/>
            </p:cNvSpPr>
            <p:nvPr>
              <p:custDataLst>
                <p:tags r:id="rId30"/>
              </p:custDataLst>
            </p:nvPr>
          </p:nvSpPr>
          <p:spPr bwMode="auto">
            <a:xfrm>
              <a:off x="3757613" y="3027363"/>
              <a:ext cx="1574800" cy="833437"/>
            </a:xfrm>
            <a:prstGeom prst="rect">
              <a:avLst/>
            </a:prstGeom>
            <a:solidFill>
              <a:srgbClr val="FFFFFF"/>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FFFFFF"/>
              </a:extrusionClr>
            </a:sp3d>
          </p:spPr>
          <p:txBody>
            <a:bodyPr anchor="ctr">
              <a:spAutoFit/>
              <a:flatTx/>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endParaRPr lang="ja-JP" altLang="en-US" sz="1800">
                <a:solidFill>
                  <a:prstClr val="black"/>
                </a:solidFill>
              </a:endParaRPr>
            </a:p>
          </p:txBody>
        </p:sp>
        <p:grpSp>
          <p:nvGrpSpPr>
            <p:cNvPr id="3131" name="Group 469"/>
            <p:cNvGrpSpPr>
              <a:grpSpLocks/>
            </p:cNvGrpSpPr>
            <p:nvPr/>
          </p:nvGrpSpPr>
          <p:grpSpPr bwMode="auto">
            <a:xfrm>
              <a:off x="4267200" y="2535238"/>
              <a:ext cx="360363" cy="500062"/>
              <a:chOff x="-1944" y="254"/>
              <a:chExt cx="1944" cy="2552"/>
            </a:xfrm>
          </p:grpSpPr>
          <p:pic>
            <p:nvPicPr>
              <p:cNvPr id="3132" name="Picture 54" descr="iPAD"/>
              <p:cNvPicPr>
                <a:picLocks noChangeAspect="1" noChangeArrowheads="1"/>
              </p:cNvPicPr>
              <p:nvPr/>
            </p:nvPicPr>
            <p:blipFill>
              <a:blip r:embed="rId96">
                <a:extLst>
                  <a:ext uri="{28A0092B-C50C-407E-A947-70E740481C1C}">
                    <a14:useLocalDpi xmlns:a14="http://schemas.microsoft.com/office/drawing/2010/main" val="0"/>
                  </a:ext>
                </a:extLst>
              </a:blip>
              <a:srcRect/>
              <a:stretch>
                <a:fillRect/>
              </a:stretch>
            </p:blipFill>
            <p:spPr bwMode="auto">
              <a:xfrm rot="10755842" flipV="1">
                <a:off x="-1944" y="254"/>
                <a:ext cx="1944" cy="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33" name="Picture 468"/>
              <p:cNvPicPr>
                <a:picLocks noChangeAspect="1" noChangeArrowheads="1"/>
              </p:cNvPicPr>
              <p:nvPr/>
            </p:nvPicPr>
            <p:blipFill>
              <a:blip r:embed="rId97" cstate="print">
                <a:extLst>
                  <a:ext uri="{28A0092B-C50C-407E-A947-70E740481C1C}">
                    <a14:useLocalDpi xmlns:a14="http://schemas.microsoft.com/office/drawing/2010/main" val="0"/>
                  </a:ext>
                </a:extLst>
              </a:blip>
              <a:srcRect/>
              <a:stretch>
                <a:fillRect/>
              </a:stretch>
            </p:blipFill>
            <p:spPr bwMode="auto">
              <a:xfrm>
                <a:off x="-1735" y="448"/>
                <a:ext cx="1612" cy="2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3101" name="グループ化 356"/>
          <p:cNvGrpSpPr>
            <a:grpSpLocks/>
          </p:cNvGrpSpPr>
          <p:nvPr/>
        </p:nvGrpSpPr>
        <p:grpSpPr bwMode="auto">
          <a:xfrm>
            <a:off x="768350" y="4170363"/>
            <a:ext cx="461963" cy="771525"/>
            <a:chOff x="4271963" y="4797679"/>
            <a:chExt cx="461445" cy="771615"/>
          </a:xfrm>
        </p:grpSpPr>
        <p:pic>
          <p:nvPicPr>
            <p:cNvPr id="3126"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4317483" y="4797679"/>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7" name="Picture 517"/>
            <p:cNvPicPr>
              <a:picLocks noChangeAspect="1" noChangeArrowheads="1"/>
            </p:cNvPicPr>
            <p:nvPr/>
          </p:nvPicPr>
          <p:blipFill>
            <a:blip r:embed="rId99" cstate="print">
              <a:extLst>
                <a:ext uri="{28A0092B-C50C-407E-A947-70E740481C1C}">
                  <a14:useLocalDpi xmlns:a14="http://schemas.microsoft.com/office/drawing/2010/main" val="0"/>
                </a:ext>
              </a:extLst>
            </a:blip>
            <a:srcRect/>
            <a:stretch>
              <a:fillRect/>
            </a:stretch>
          </p:blipFill>
          <p:spPr bwMode="auto">
            <a:xfrm>
              <a:off x="4271963" y="5147351"/>
              <a:ext cx="332800" cy="421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2" name="グループ化 365"/>
          <p:cNvGrpSpPr>
            <a:grpSpLocks/>
          </p:cNvGrpSpPr>
          <p:nvPr/>
        </p:nvGrpSpPr>
        <p:grpSpPr bwMode="auto">
          <a:xfrm>
            <a:off x="1331913" y="4146550"/>
            <a:ext cx="461962" cy="771525"/>
            <a:chOff x="4271963" y="4797679"/>
            <a:chExt cx="461445" cy="771615"/>
          </a:xfrm>
        </p:grpSpPr>
        <p:pic>
          <p:nvPicPr>
            <p:cNvPr id="3124"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4317483" y="4797679"/>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5" name="Picture 517"/>
            <p:cNvPicPr>
              <a:picLocks noChangeAspect="1" noChangeArrowheads="1"/>
            </p:cNvPicPr>
            <p:nvPr/>
          </p:nvPicPr>
          <p:blipFill>
            <a:blip r:embed="rId99" cstate="print">
              <a:extLst>
                <a:ext uri="{28A0092B-C50C-407E-A947-70E740481C1C}">
                  <a14:useLocalDpi xmlns:a14="http://schemas.microsoft.com/office/drawing/2010/main" val="0"/>
                </a:ext>
              </a:extLst>
            </a:blip>
            <a:srcRect/>
            <a:stretch>
              <a:fillRect/>
            </a:stretch>
          </p:blipFill>
          <p:spPr bwMode="auto">
            <a:xfrm>
              <a:off x="4271963" y="5147351"/>
              <a:ext cx="332800" cy="421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3" name="グループ化 368"/>
          <p:cNvGrpSpPr>
            <a:grpSpLocks/>
          </p:cNvGrpSpPr>
          <p:nvPr/>
        </p:nvGrpSpPr>
        <p:grpSpPr bwMode="auto">
          <a:xfrm>
            <a:off x="1928813" y="4146550"/>
            <a:ext cx="461962" cy="771525"/>
            <a:chOff x="4271963" y="4797679"/>
            <a:chExt cx="461445" cy="771615"/>
          </a:xfrm>
        </p:grpSpPr>
        <p:pic>
          <p:nvPicPr>
            <p:cNvPr id="3122"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4317483" y="4797679"/>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3" name="Picture 517"/>
            <p:cNvPicPr>
              <a:picLocks noChangeAspect="1" noChangeArrowheads="1"/>
            </p:cNvPicPr>
            <p:nvPr/>
          </p:nvPicPr>
          <p:blipFill>
            <a:blip r:embed="rId100" cstate="print">
              <a:extLst>
                <a:ext uri="{28A0092B-C50C-407E-A947-70E740481C1C}">
                  <a14:useLocalDpi xmlns:a14="http://schemas.microsoft.com/office/drawing/2010/main" val="0"/>
                </a:ext>
              </a:extLst>
            </a:blip>
            <a:srcRect/>
            <a:stretch>
              <a:fillRect/>
            </a:stretch>
          </p:blipFill>
          <p:spPr bwMode="auto">
            <a:xfrm>
              <a:off x="4271963" y="5147351"/>
              <a:ext cx="332800" cy="421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4" name="グループ化 371"/>
          <p:cNvGrpSpPr>
            <a:grpSpLocks/>
          </p:cNvGrpSpPr>
          <p:nvPr/>
        </p:nvGrpSpPr>
        <p:grpSpPr bwMode="auto">
          <a:xfrm>
            <a:off x="2505075" y="4146550"/>
            <a:ext cx="461963" cy="771525"/>
            <a:chOff x="4271963" y="4797679"/>
            <a:chExt cx="461445" cy="771615"/>
          </a:xfrm>
        </p:grpSpPr>
        <p:pic>
          <p:nvPicPr>
            <p:cNvPr id="3120"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4317483" y="4797679"/>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21" name="Picture 517"/>
            <p:cNvPicPr>
              <a:picLocks noChangeAspect="1" noChangeArrowheads="1"/>
            </p:cNvPicPr>
            <p:nvPr/>
          </p:nvPicPr>
          <p:blipFill>
            <a:blip r:embed="rId99" cstate="print">
              <a:extLst>
                <a:ext uri="{28A0092B-C50C-407E-A947-70E740481C1C}">
                  <a14:useLocalDpi xmlns:a14="http://schemas.microsoft.com/office/drawing/2010/main" val="0"/>
                </a:ext>
              </a:extLst>
            </a:blip>
            <a:srcRect/>
            <a:stretch>
              <a:fillRect/>
            </a:stretch>
          </p:blipFill>
          <p:spPr bwMode="auto">
            <a:xfrm>
              <a:off x="4271963" y="5147351"/>
              <a:ext cx="332800" cy="421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105" name="グループ化 374"/>
          <p:cNvGrpSpPr>
            <a:grpSpLocks/>
          </p:cNvGrpSpPr>
          <p:nvPr/>
        </p:nvGrpSpPr>
        <p:grpSpPr bwMode="auto">
          <a:xfrm>
            <a:off x="3087688" y="4146550"/>
            <a:ext cx="461962" cy="771525"/>
            <a:chOff x="4271963" y="4797679"/>
            <a:chExt cx="461445" cy="771615"/>
          </a:xfrm>
        </p:grpSpPr>
        <p:pic>
          <p:nvPicPr>
            <p:cNvPr id="3118"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4317483" y="4797679"/>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9" name="Picture 517"/>
            <p:cNvPicPr>
              <a:picLocks noChangeAspect="1" noChangeArrowheads="1"/>
            </p:cNvPicPr>
            <p:nvPr/>
          </p:nvPicPr>
          <p:blipFill>
            <a:blip r:embed="rId99" cstate="print">
              <a:extLst>
                <a:ext uri="{28A0092B-C50C-407E-A947-70E740481C1C}">
                  <a14:useLocalDpi xmlns:a14="http://schemas.microsoft.com/office/drawing/2010/main" val="0"/>
                </a:ext>
              </a:extLst>
            </a:blip>
            <a:srcRect/>
            <a:stretch>
              <a:fillRect/>
            </a:stretch>
          </p:blipFill>
          <p:spPr bwMode="auto">
            <a:xfrm>
              <a:off x="4271963" y="5147351"/>
              <a:ext cx="332800" cy="421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06" name="Text Box 50"/>
          <p:cNvSpPr txBox="1">
            <a:spLocks noChangeArrowheads="1"/>
          </p:cNvSpPr>
          <p:nvPr>
            <p:custDataLst>
              <p:tags r:id="rId22"/>
            </p:custDataLst>
          </p:nvPr>
        </p:nvSpPr>
        <p:spPr bwMode="auto">
          <a:xfrm>
            <a:off x="1101524" y="3429000"/>
            <a:ext cx="10939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smtClean="0">
                <a:solidFill>
                  <a:prstClr val="black"/>
                </a:solidFill>
              </a:rPr>
              <a:t>Instructor’s iPad</a:t>
            </a:r>
            <a:endParaRPr lang="en-US" altLang="ja-JP" sz="1200" dirty="0">
              <a:solidFill>
                <a:prstClr val="black"/>
              </a:solidFill>
            </a:endParaRPr>
          </a:p>
        </p:txBody>
      </p:sp>
      <p:pic>
        <p:nvPicPr>
          <p:cNvPr id="3107" name="Picture 497"/>
          <p:cNvPicPr>
            <a:picLocks noChangeAspect="1" noChangeArrowheads="1"/>
          </p:cNvPicPr>
          <p:nvPr/>
        </p:nvPicPr>
        <p:blipFill>
          <a:blip r:embed="rId94">
            <a:extLst>
              <a:ext uri="{28A0092B-C50C-407E-A947-70E740481C1C}">
                <a14:useLocalDpi xmlns:a14="http://schemas.microsoft.com/office/drawing/2010/main" val="0"/>
              </a:ext>
            </a:extLst>
          </a:blip>
          <a:srcRect/>
          <a:stretch>
            <a:fillRect/>
          </a:stretch>
        </p:blipFill>
        <p:spPr bwMode="auto">
          <a:xfrm>
            <a:off x="430213" y="2725738"/>
            <a:ext cx="482600" cy="47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8" name="Text Box 50"/>
          <p:cNvSpPr txBox="1">
            <a:spLocks noChangeArrowheads="1"/>
          </p:cNvSpPr>
          <p:nvPr>
            <p:custDataLst>
              <p:tags r:id="rId23"/>
            </p:custDataLst>
          </p:nvPr>
        </p:nvSpPr>
        <p:spPr bwMode="auto">
          <a:xfrm>
            <a:off x="250825" y="3141663"/>
            <a:ext cx="15430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200" dirty="0" err="1">
                <a:solidFill>
                  <a:prstClr val="black"/>
                </a:solidFill>
              </a:rPr>
              <a:t>WiFi</a:t>
            </a:r>
            <a:r>
              <a:rPr lang="ja-JP" altLang="en-US" sz="1200" dirty="0">
                <a:solidFill>
                  <a:prstClr val="black"/>
                </a:solidFill>
              </a:rPr>
              <a:t>　</a:t>
            </a:r>
            <a:r>
              <a:rPr lang="en-US" altLang="ja-JP" sz="1200" dirty="0">
                <a:solidFill>
                  <a:prstClr val="black"/>
                </a:solidFill>
              </a:rPr>
              <a:t>or  </a:t>
            </a:r>
            <a:r>
              <a:rPr lang="en-US" altLang="ja-JP" sz="1200" dirty="0" smtClean="0">
                <a:solidFill>
                  <a:prstClr val="black"/>
                </a:solidFill>
              </a:rPr>
              <a:t>3G, 4G LTE</a:t>
            </a:r>
            <a:endParaRPr lang="en-US" altLang="ja-JP" sz="1200" dirty="0">
              <a:solidFill>
                <a:prstClr val="black"/>
              </a:solidFill>
            </a:endParaRPr>
          </a:p>
        </p:txBody>
      </p:sp>
      <p:sp>
        <p:nvSpPr>
          <p:cNvPr id="3109" name="Text Box 462"/>
          <p:cNvSpPr txBox="1">
            <a:spLocks noChangeArrowheads="1"/>
          </p:cNvSpPr>
          <p:nvPr>
            <p:custDataLst>
              <p:tags r:id="rId24"/>
            </p:custDataLst>
          </p:nvPr>
        </p:nvSpPr>
        <p:spPr bwMode="auto">
          <a:xfrm>
            <a:off x="381000" y="4930775"/>
            <a:ext cx="39036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400" u="sng" dirty="0" smtClean="0">
                <a:solidFill>
                  <a:prstClr val="black"/>
                </a:solidFill>
              </a:rPr>
              <a:t>Students use their own devices</a:t>
            </a:r>
            <a:endParaRPr lang="ja-JP" altLang="en-US" sz="1400" u="sng" dirty="0">
              <a:solidFill>
                <a:prstClr val="black"/>
              </a:solidFill>
            </a:endParaRPr>
          </a:p>
        </p:txBody>
      </p:sp>
      <p:pic>
        <p:nvPicPr>
          <p:cNvPr id="3110" name="Picture 511"/>
          <p:cNvPicPr>
            <a:picLocks noChangeAspect="1" noChangeArrowheads="1"/>
          </p:cNvPicPr>
          <p:nvPr/>
        </p:nvPicPr>
        <p:blipFill>
          <a:blip r:embed="rId101">
            <a:extLst>
              <a:ext uri="{28A0092B-C50C-407E-A947-70E740481C1C}">
                <a14:useLocalDpi xmlns:a14="http://schemas.microsoft.com/office/drawing/2010/main" val="0"/>
              </a:ext>
            </a:extLst>
          </a:blip>
          <a:srcRect/>
          <a:stretch>
            <a:fillRect/>
          </a:stretch>
        </p:blipFill>
        <p:spPr bwMode="auto">
          <a:xfrm>
            <a:off x="7816850" y="6118225"/>
            <a:ext cx="36988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11" name="Picture 483"/>
          <p:cNvPicPr>
            <a:picLocks noChangeAspect="1" noChangeArrowheads="1"/>
          </p:cNvPicPr>
          <p:nvPr/>
        </p:nvPicPr>
        <p:blipFill>
          <a:blip r:embed="rId98" cstate="print">
            <a:extLst>
              <a:ext uri="{28A0092B-C50C-407E-A947-70E740481C1C}">
                <a14:useLocalDpi xmlns:a14="http://schemas.microsoft.com/office/drawing/2010/main" val="0"/>
              </a:ext>
            </a:extLst>
          </a:blip>
          <a:srcRect/>
          <a:stretch>
            <a:fillRect/>
          </a:stretch>
        </p:blipFill>
        <p:spPr bwMode="auto">
          <a:xfrm>
            <a:off x="7278688" y="6024563"/>
            <a:ext cx="415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12" name="テキスト ボックス 299"/>
          <p:cNvSpPr txBox="1">
            <a:spLocks noChangeArrowheads="1"/>
          </p:cNvSpPr>
          <p:nvPr>
            <p:custDataLst>
              <p:tags r:id="rId25"/>
            </p:custDataLst>
          </p:nvPr>
        </p:nvSpPr>
        <p:spPr bwMode="auto">
          <a:xfrm>
            <a:off x="-92075" y="5300663"/>
            <a:ext cx="73818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ja-JP" altLang="en-US" sz="3600">
                <a:solidFill>
                  <a:prstClr val="black"/>
                </a:solidFill>
              </a:rPr>
              <a:t>・・・</a:t>
            </a:r>
          </a:p>
        </p:txBody>
      </p:sp>
      <p:sp>
        <p:nvSpPr>
          <p:cNvPr id="3113" name="Text Box 462"/>
          <p:cNvSpPr txBox="1">
            <a:spLocks noChangeArrowheads="1"/>
          </p:cNvSpPr>
          <p:nvPr>
            <p:custDataLst>
              <p:tags r:id="rId26"/>
            </p:custDataLst>
          </p:nvPr>
        </p:nvSpPr>
        <p:spPr bwMode="auto">
          <a:xfrm>
            <a:off x="7743825" y="4819650"/>
            <a:ext cx="1187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400" u="sng" dirty="0" smtClean="0">
                <a:solidFill>
                  <a:prstClr val="black"/>
                </a:solidFill>
              </a:rPr>
              <a:t>iPad </a:t>
            </a:r>
            <a:r>
              <a:rPr lang="en-US" altLang="ja-JP" sz="1400" u="sng" dirty="0" err="1" smtClean="0">
                <a:solidFill>
                  <a:prstClr val="black"/>
                </a:solidFill>
              </a:rPr>
              <a:t>equiped</a:t>
            </a:r>
            <a:r>
              <a:rPr lang="en-US" altLang="ja-JP" sz="1400" u="sng" dirty="0" smtClean="0">
                <a:solidFill>
                  <a:prstClr val="black"/>
                </a:solidFill>
              </a:rPr>
              <a:t> for the room</a:t>
            </a:r>
            <a:endParaRPr lang="ja-JP" altLang="en-US" sz="1400" u="sng" dirty="0">
              <a:solidFill>
                <a:prstClr val="black"/>
              </a:solidFill>
            </a:endParaRPr>
          </a:p>
        </p:txBody>
      </p:sp>
      <p:sp>
        <p:nvSpPr>
          <p:cNvPr id="603" name="角丸四角形 602"/>
          <p:cNvSpPr/>
          <p:nvPr>
            <p:custDataLst>
              <p:tags r:id="rId27"/>
            </p:custDataLst>
          </p:nvPr>
        </p:nvSpPr>
        <p:spPr>
          <a:xfrm>
            <a:off x="3030538" y="3514725"/>
            <a:ext cx="1222375" cy="53340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sz="1200" dirty="0" smtClean="0">
                <a:solidFill>
                  <a:prstClr val="black"/>
                </a:solidFill>
                <a:latin typeface="ＭＳ Ｐゴシック"/>
              </a:rPr>
              <a:t>Real Time</a:t>
            </a:r>
          </a:p>
          <a:p>
            <a:pPr algn="ctr">
              <a:defRPr/>
            </a:pPr>
            <a:r>
              <a:rPr lang="en-US" altLang="ja-JP" sz="1200" dirty="0" smtClean="0">
                <a:solidFill>
                  <a:prstClr val="black"/>
                </a:solidFill>
                <a:latin typeface="ＭＳ Ｐゴシック"/>
              </a:rPr>
              <a:t>Response sys.</a:t>
            </a:r>
            <a:endParaRPr lang="en-US" altLang="ja-JP" sz="1200" dirty="0">
              <a:solidFill>
                <a:prstClr val="black"/>
              </a:solidFill>
              <a:latin typeface="ＭＳ Ｐゴシック"/>
            </a:endParaRPr>
          </a:p>
        </p:txBody>
      </p:sp>
      <p:sp>
        <p:nvSpPr>
          <p:cNvPr id="604" name="角丸四角形 603"/>
          <p:cNvSpPr/>
          <p:nvPr>
            <p:custDataLst>
              <p:tags r:id="rId28"/>
            </p:custDataLst>
          </p:nvPr>
        </p:nvSpPr>
        <p:spPr>
          <a:xfrm>
            <a:off x="7080250" y="3486150"/>
            <a:ext cx="1731963" cy="123825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ja-JP" sz="1200" dirty="0">
              <a:solidFill>
                <a:prstClr val="black"/>
              </a:solidFill>
              <a:latin typeface="ＭＳ Ｐゴシック"/>
            </a:endParaRPr>
          </a:p>
          <a:p>
            <a:pPr algn="ctr">
              <a:defRPr/>
            </a:pPr>
            <a:endParaRPr lang="en-US" altLang="ja-JP" sz="1200" dirty="0">
              <a:solidFill>
                <a:prstClr val="black"/>
              </a:solidFill>
              <a:latin typeface="ＭＳ Ｐゴシック"/>
            </a:endParaRPr>
          </a:p>
          <a:p>
            <a:pPr algn="ctr">
              <a:defRPr/>
            </a:pPr>
            <a:r>
              <a:rPr lang="ja-JP" altLang="en-US" sz="1200" dirty="0">
                <a:solidFill>
                  <a:prstClr val="black"/>
                </a:solidFill>
                <a:latin typeface="ＭＳ Ｐゴシック"/>
              </a:rPr>
              <a:t>協働学習支援機能</a:t>
            </a:r>
            <a:endParaRPr lang="en-US" altLang="ja-JP" sz="1200" dirty="0">
              <a:solidFill>
                <a:prstClr val="black"/>
              </a:solidFill>
              <a:latin typeface="ＭＳ Ｐゴシック"/>
            </a:endParaRPr>
          </a:p>
          <a:p>
            <a:pPr>
              <a:defRPr/>
            </a:pPr>
            <a:r>
              <a:rPr lang="ja-JP" altLang="en-US" sz="1200" dirty="0">
                <a:solidFill>
                  <a:prstClr val="black"/>
                </a:solidFill>
                <a:latin typeface="ＭＳ Ｐゴシック"/>
              </a:rPr>
              <a:t>・リアルタイム応答</a:t>
            </a:r>
            <a:endParaRPr lang="en-US" altLang="ja-JP" sz="1200" dirty="0">
              <a:solidFill>
                <a:prstClr val="black"/>
              </a:solidFill>
              <a:latin typeface="ＭＳ Ｐゴシック"/>
            </a:endParaRPr>
          </a:p>
          <a:p>
            <a:pPr>
              <a:defRPr/>
            </a:pPr>
            <a:r>
              <a:rPr lang="ja-JP" altLang="en-US" sz="1200" dirty="0">
                <a:solidFill>
                  <a:prstClr val="black"/>
                </a:solidFill>
                <a:latin typeface="ＭＳ Ｐゴシック"/>
              </a:rPr>
              <a:t>・イメージボード</a:t>
            </a:r>
            <a:endParaRPr lang="en-US" altLang="ja-JP" sz="1200" dirty="0">
              <a:solidFill>
                <a:prstClr val="black"/>
              </a:solidFill>
              <a:latin typeface="ＭＳ Ｐゴシック"/>
            </a:endParaRPr>
          </a:p>
          <a:p>
            <a:pPr>
              <a:defRPr/>
            </a:pPr>
            <a:r>
              <a:rPr lang="ja-JP" altLang="en-US" sz="1200" dirty="0">
                <a:solidFill>
                  <a:prstClr val="black"/>
                </a:solidFill>
                <a:latin typeface="ＭＳ Ｐゴシック"/>
              </a:rPr>
              <a:t>・テキストボード</a:t>
            </a:r>
            <a:endParaRPr lang="en-US" altLang="ja-JP" sz="1200" dirty="0">
              <a:solidFill>
                <a:prstClr val="black"/>
              </a:solidFill>
              <a:latin typeface="ＭＳ Ｐゴシック"/>
            </a:endParaRPr>
          </a:p>
          <a:p>
            <a:pPr>
              <a:defRPr/>
            </a:pPr>
            <a:r>
              <a:rPr lang="ja-JP" altLang="en-US" sz="1200" dirty="0">
                <a:solidFill>
                  <a:prstClr val="black"/>
                </a:solidFill>
                <a:latin typeface="ＭＳ Ｐゴシック"/>
              </a:rPr>
              <a:t>・</a:t>
            </a:r>
            <a:r>
              <a:rPr lang="en-US" altLang="ja-JP" sz="1200" dirty="0">
                <a:solidFill>
                  <a:prstClr val="black"/>
                </a:solidFill>
                <a:latin typeface="ＭＳ Ｐゴシック"/>
              </a:rPr>
              <a:t>URL</a:t>
            </a:r>
            <a:r>
              <a:rPr lang="ja-JP" altLang="en-US" sz="1200" dirty="0">
                <a:solidFill>
                  <a:prstClr val="black"/>
                </a:solidFill>
                <a:latin typeface="ＭＳ Ｐゴシック"/>
              </a:rPr>
              <a:t>配信</a:t>
            </a:r>
            <a:endParaRPr lang="en-US" altLang="ja-JP" sz="1200" dirty="0">
              <a:solidFill>
                <a:prstClr val="black"/>
              </a:solidFill>
              <a:latin typeface="ＭＳ Ｐゴシック"/>
            </a:endParaRPr>
          </a:p>
          <a:p>
            <a:pPr>
              <a:defRPr/>
            </a:pPr>
            <a:r>
              <a:rPr lang="ja-JP" altLang="en-US" sz="1200" dirty="0">
                <a:solidFill>
                  <a:prstClr val="black"/>
                </a:solidFill>
                <a:latin typeface="ＭＳ Ｐゴシック"/>
              </a:rPr>
              <a:t>・ファイル共有　　等々</a:t>
            </a:r>
            <a:endParaRPr lang="en-US" altLang="ja-JP" sz="1200" dirty="0">
              <a:solidFill>
                <a:prstClr val="black"/>
              </a:solidFill>
              <a:latin typeface="ＭＳ Ｐゴシック"/>
            </a:endParaRPr>
          </a:p>
          <a:p>
            <a:pPr algn="ctr">
              <a:defRPr/>
            </a:pPr>
            <a:endParaRPr lang="en-US" altLang="ja-JP" sz="1200" dirty="0">
              <a:solidFill>
                <a:prstClr val="black"/>
              </a:solidFill>
              <a:latin typeface="ＭＳ Ｐゴシック"/>
            </a:endParaRPr>
          </a:p>
          <a:p>
            <a:pPr algn="ctr">
              <a:defRPr/>
            </a:pPr>
            <a:endParaRPr lang="en-US" altLang="ja-JP" sz="1200" dirty="0">
              <a:solidFill>
                <a:prstClr val="black"/>
              </a:solidFill>
              <a:latin typeface="ＭＳ Ｐゴシック"/>
            </a:endParaRPr>
          </a:p>
        </p:txBody>
      </p:sp>
      <p:pic>
        <p:nvPicPr>
          <p:cNvPr id="3116" name="Picture 20" descr="12"/>
          <p:cNvPicPr>
            <a:picLocks noChangeAspect="1" noChangeArrowheads="1"/>
          </p:cNvPicPr>
          <p:nvPr/>
        </p:nvPicPr>
        <p:blipFill>
          <a:blip r:embed="rId79">
            <a:extLst>
              <a:ext uri="{28A0092B-C50C-407E-A947-70E740481C1C}">
                <a14:useLocalDpi xmlns:a14="http://schemas.microsoft.com/office/drawing/2010/main" val="0"/>
              </a:ext>
            </a:extLst>
          </a:blip>
          <a:srcRect/>
          <a:stretch>
            <a:fillRect/>
          </a:stretch>
        </p:blipFill>
        <p:spPr bwMode="auto">
          <a:xfrm flipH="1">
            <a:off x="7596188" y="2997200"/>
            <a:ext cx="439737"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17" name="Right Arrow 36"/>
          <p:cNvSpPr>
            <a:spLocks noChangeAspect="1" noChangeArrowheads="1"/>
          </p:cNvSpPr>
          <p:nvPr>
            <p:custDataLst>
              <p:tags r:id="rId29"/>
            </p:custDataLst>
          </p:nvPr>
        </p:nvSpPr>
        <p:spPr bwMode="auto">
          <a:xfrm rot="10800000" flipV="1">
            <a:off x="5991225" y="6237288"/>
            <a:ext cx="1238250" cy="200025"/>
          </a:xfrm>
          <a:prstGeom prst="rightArrow">
            <a:avLst>
              <a:gd name="adj1" fmla="val 64824"/>
              <a:gd name="adj2" fmla="val 54826"/>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2" name="スライド番号プレースホルダー 1"/>
          <p:cNvSpPr>
            <a:spLocks noGrp="1"/>
          </p:cNvSpPr>
          <p:nvPr>
            <p:ph type="sldNum" sz="quarter" idx="12"/>
          </p:nvPr>
        </p:nvSpPr>
        <p:spPr/>
        <p:txBody>
          <a:bodyPr/>
          <a:lstStyle/>
          <a:p>
            <a:fld id="{7FE33DA3-228B-44E5-BF08-12F51040775F}" type="slidenum">
              <a:rPr kumimoji="1" lang="ja-JP" altLang="en-US" smtClean="0"/>
              <a:t>9</a:t>
            </a:fld>
            <a:endParaRPr kumimoji="1" lang="ja-JP" altLang="en-US"/>
          </a:p>
        </p:txBody>
      </p:sp>
    </p:spTree>
    <p:extLst>
      <p:ext uri="{BB962C8B-B14F-4D97-AF65-F5344CB8AC3E}">
        <p14:creationId xmlns:p14="http://schemas.microsoft.com/office/powerpoint/2010/main" val="36660476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正方形/長方形 37"/>
          <p:cNvSpPr/>
          <p:nvPr>
            <p:custDataLst>
              <p:tags r:id="rId1"/>
            </p:custDataLst>
          </p:nvPr>
        </p:nvSpPr>
        <p:spPr>
          <a:xfrm>
            <a:off x="3348038" y="2474913"/>
            <a:ext cx="2592387" cy="2960687"/>
          </a:xfrm>
          <a:prstGeom prst="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ja-JP" altLang="en-US">
              <a:solidFill>
                <a:prstClr val="black"/>
              </a:solidFill>
            </a:endParaRPr>
          </a:p>
        </p:txBody>
      </p:sp>
      <p:sp>
        <p:nvSpPr>
          <p:cNvPr id="39" name="正方形/長方形 38"/>
          <p:cNvSpPr/>
          <p:nvPr>
            <p:custDataLst>
              <p:tags r:id="rId2"/>
            </p:custDataLst>
          </p:nvPr>
        </p:nvSpPr>
        <p:spPr>
          <a:xfrm>
            <a:off x="6156325" y="2484438"/>
            <a:ext cx="2736850" cy="2960687"/>
          </a:xfrm>
          <a:prstGeom prst="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ja-JP" altLang="en-US">
              <a:solidFill>
                <a:prstClr val="black"/>
              </a:solidFill>
            </a:endParaRPr>
          </a:p>
        </p:txBody>
      </p:sp>
      <p:sp>
        <p:nvSpPr>
          <p:cNvPr id="15" name="正方形/長方形 14"/>
          <p:cNvSpPr/>
          <p:nvPr>
            <p:custDataLst>
              <p:tags r:id="rId3"/>
            </p:custDataLst>
          </p:nvPr>
        </p:nvSpPr>
        <p:spPr>
          <a:xfrm>
            <a:off x="163513" y="2484438"/>
            <a:ext cx="3040062" cy="2960687"/>
          </a:xfrm>
          <a:prstGeom prst="rect">
            <a:avLst/>
          </a:prstGeom>
        </p:spPr>
        <p:style>
          <a:lnRef idx="2">
            <a:schemeClr val="accent4"/>
          </a:lnRef>
          <a:fillRef idx="1">
            <a:schemeClr val="lt1"/>
          </a:fillRef>
          <a:effectRef idx="0">
            <a:schemeClr val="accent4"/>
          </a:effectRef>
          <a:fontRef idx="minor">
            <a:schemeClr val="dk1"/>
          </a:fontRef>
        </p:style>
        <p:txBody>
          <a:bodyPr anchor="ctr"/>
          <a:lstStyle/>
          <a:p>
            <a:pPr algn="ctr">
              <a:defRPr/>
            </a:pPr>
            <a:endParaRPr lang="ja-JP" altLang="en-US">
              <a:solidFill>
                <a:prstClr val="black"/>
              </a:solidFill>
            </a:endParaRPr>
          </a:p>
        </p:txBody>
      </p:sp>
      <p:sp>
        <p:nvSpPr>
          <p:cNvPr id="2053" name="タイトル 1"/>
          <p:cNvSpPr>
            <a:spLocks noGrp="1"/>
          </p:cNvSpPr>
          <p:nvPr>
            <p:ph type="title"/>
            <p:custDataLst>
              <p:tags r:id="rId4"/>
            </p:custDataLst>
          </p:nvPr>
        </p:nvSpPr>
        <p:spPr>
          <a:xfrm>
            <a:off x="417513" y="193675"/>
            <a:ext cx="8229600" cy="706438"/>
          </a:xfrm>
        </p:spPr>
        <p:txBody>
          <a:bodyPr>
            <a:normAutofit/>
          </a:bodyPr>
          <a:lstStyle/>
          <a:p>
            <a:pPr eaLnBrk="1" hangingPunct="1"/>
            <a:r>
              <a:rPr lang="en-US" altLang="ja-JP" sz="2400" dirty="0" smtClean="0"/>
              <a:t>Automated Lecture Capture system (Echo360</a:t>
            </a:r>
            <a:r>
              <a:rPr lang="ja-JP" altLang="en-US" sz="2400" dirty="0" smtClean="0"/>
              <a:t>）</a:t>
            </a:r>
          </a:p>
        </p:txBody>
      </p:sp>
      <p:sp>
        <p:nvSpPr>
          <p:cNvPr id="2054" name="テキスト ボックス 5"/>
          <p:cNvSpPr txBox="1">
            <a:spLocks noChangeArrowheads="1"/>
          </p:cNvSpPr>
          <p:nvPr>
            <p:custDataLst>
              <p:tags r:id="rId5"/>
            </p:custDataLst>
          </p:nvPr>
        </p:nvSpPr>
        <p:spPr bwMode="auto">
          <a:xfrm>
            <a:off x="150813" y="908050"/>
            <a:ext cx="8742362" cy="92333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800" dirty="0" smtClean="0">
                <a:solidFill>
                  <a:prstClr val="black"/>
                </a:solidFill>
              </a:rPr>
              <a:t>Lectures are automatically recorded based on pre-registered lecture schedule. PC output, blackboard image, and instructor’s voce are recorded. The contents are provided thorough LMS(blackboard R.9.1) to students who is registered for the lecture only.</a:t>
            </a:r>
            <a:endParaRPr lang="ja-JP" altLang="en-US" sz="1800" dirty="0">
              <a:solidFill>
                <a:prstClr val="black"/>
              </a:solidFill>
            </a:endParaRPr>
          </a:p>
        </p:txBody>
      </p:sp>
      <p:pic>
        <p:nvPicPr>
          <p:cNvPr id="2055" name="Picture 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2043113" y="2638425"/>
            <a:ext cx="800100" cy="71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2" descr="mobile_03.png"/>
          <p:cNvPicPr>
            <a:picLocks noChangeAspect="1"/>
          </p:cNvPicPr>
          <p:nvPr/>
        </p:nvPicPr>
        <p:blipFill>
          <a:blip r:embed="rId33">
            <a:extLst>
              <a:ext uri="{28A0092B-C50C-407E-A947-70E740481C1C}">
                <a14:useLocalDpi xmlns:a14="http://schemas.microsoft.com/office/drawing/2010/main" val="0"/>
              </a:ext>
            </a:extLst>
          </a:blip>
          <a:srcRect/>
          <a:stretch>
            <a:fillRect/>
          </a:stretch>
        </p:blipFill>
        <p:spPr bwMode="auto">
          <a:xfrm>
            <a:off x="6823075" y="4073525"/>
            <a:ext cx="1709738"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36" descr="echoplayer"/>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6888163" y="2614613"/>
            <a:ext cx="1457325" cy="108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8" name="テキスト ボックス 13"/>
          <p:cNvSpPr txBox="1">
            <a:spLocks noChangeArrowheads="1"/>
          </p:cNvSpPr>
          <p:nvPr>
            <p:custDataLst>
              <p:tags r:id="rId6"/>
            </p:custDataLst>
          </p:nvPr>
        </p:nvSpPr>
        <p:spPr bwMode="auto">
          <a:xfrm>
            <a:off x="1957923" y="3276600"/>
            <a:ext cx="12456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HD Camera</a:t>
            </a:r>
          </a:p>
          <a:p>
            <a:pPr eaLnBrk="1" fontAlgn="base" hangingPunct="1">
              <a:spcBef>
                <a:spcPct val="0"/>
              </a:spcBef>
              <a:spcAft>
                <a:spcPct val="0"/>
              </a:spcAft>
              <a:buFontTx/>
              <a:buNone/>
            </a:pPr>
            <a:endParaRPr lang="en-US" altLang="ja-JP" sz="1600" dirty="0" smtClean="0">
              <a:solidFill>
                <a:prstClr val="black"/>
              </a:solidFill>
            </a:endParaRPr>
          </a:p>
        </p:txBody>
      </p:sp>
      <p:pic>
        <p:nvPicPr>
          <p:cNvPr id="2059" name="Picture 3"/>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1365250" y="2667000"/>
            <a:ext cx="425450" cy="627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60" name="テキスト ボックス 18"/>
          <p:cNvSpPr txBox="1">
            <a:spLocks noChangeArrowheads="1"/>
          </p:cNvSpPr>
          <p:nvPr>
            <p:custDataLst>
              <p:tags r:id="rId7"/>
            </p:custDataLst>
          </p:nvPr>
        </p:nvSpPr>
        <p:spPr bwMode="auto">
          <a:xfrm>
            <a:off x="1129369" y="3290888"/>
            <a:ext cx="82855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Microphone</a:t>
            </a:r>
            <a:endParaRPr lang="en-US" altLang="ja-JP" sz="1600" dirty="0">
              <a:solidFill>
                <a:prstClr val="black"/>
              </a:solidFill>
            </a:endParaRPr>
          </a:p>
        </p:txBody>
      </p:sp>
      <p:sp>
        <p:nvSpPr>
          <p:cNvPr id="2061" name="テキスト ボックス 31"/>
          <p:cNvSpPr txBox="1">
            <a:spLocks noChangeArrowheads="1"/>
          </p:cNvSpPr>
          <p:nvPr>
            <p:custDataLst>
              <p:tags r:id="rId8"/>
            </p:custDataLst>
          </p:nvPr>
        </p:nvSpPr>
        <p:spPr bwMode="auto">
          <a:xfrm>
            <a:off x="6870700" y="3697288"/>
            <a:ext cx="16980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Learning </a:t>
            </a:r>
            <a:r>
              <a:rPr lang="en-US" altLang="ja-JP" sz="1600" dirty="0" err="1" smtClean="0">
                <a:solidFill>
                  <a:prstClr val="black"/>
                </a:solidFill>
              </a:rPr>
              <a:t>Contnets</a:t>
            </a:r>
            <a:endParaRPr lang="en-US" altLang="ja-JP" sz="1600" dirty="0">
              <a:solidFill>
                <a:prstClr val="black"/>
              </a:solidFill>
            </a:endParaRPr>
          </a:p>
        </p:txBody>
      </p:sp>
      <p:sp>
        <p:nvSpPr>
          <p:cNvPr id="2062" name="テキスト ボックス 32"/>
          <p:cNvSpPr txBox="1">
            <a:spLocks noChangeArrowheads="1"/>
          </p:cNvSpPr>
          <p:nvPr>
            <p:custDataLst>
              <p:tags r:id="rId9"/>
            </p:custDataLst>
          </p:nvPr>
        </p:nvSpPr>
        <p:spPr bwMode="auto">
          <a:xfrm>
            <a:off x="6372225" y="5033963"/>
            <a:ext cx="21651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Support various devices</a:t>
            </a:r>
            <a:endParaRPr lang="en-US" altLang="ja-JP" sz="1600" dirty="0">
              <a:solidFill>
                <a:prstClr val="black"/>
              </a:solidFill>
            </a:endParaRPr>
          </a:p>
        </p:txBody>
      </p:sp>
      <p:pic>
        <p:nvPicPr>
          <p:cNvPr id="2063" name="Picture 21" descr="ノートパソコン"/>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258763" y="2563813"/>
            <a:ext cx="865187"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4" name="テキスト ボックス 34"/>
          <p:cNvSpPr txBox="1">
            <a:spLocks noChangeArrowheads="1"/>
          </p:cNvSpPr>
          <p:nvPr>
            <p:custDataLst>
              <p:tags r:id="rId10"/>
            </p:custDataLst>
          </p:nvPr>
        </p:nvSpPr>
        <p:spPr bwMode="auto">
          <a:xfrm>
            <a:off x="246063" y="3284538"/>
            <a:ext cx="74783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PC</a:t>
            </a:r>
            <a:endParaRPr lang="en-US" altLang="ja-JP" sz="1600" dirty="0">
              <a:solidFill>
                <a:prstClr val="black"/>
              </a:solidFill>
            </a:endParaRPr>
          </a:p>
          <a:p>
            <a:pPr eaLnBrk="1" fontAlgn="base" hangingPunct="1">
              <a:spcBef>
                <a:spcPct val="0"/>
              </a:spcBef>
              <a:spcAft>
                <a:spcPct val="0"/>
              </a:spcAft>
              <a:buFontTx/>
              <a:buNone/>
            </a:pPr>
            <a:r>
              <a:rPr lang="en-US" altLang="ja-JP" sz="1600" dirty="0" smtClean="0">
                <a:solidFill>
                  <a:prstClr val="black"/>
                </a:solidFill>
              </a:rPr>
              <a:t>Screen</a:t>
            </a:r>
            <a:endParaRPr lang="en-US" altLang="ja-JP" sz="1600" dirty="0">
              <a:solidFill>
                <a:prstClr val="black"/>
              </a:solidFill>
            </a:endParaRPr>
          </a:p>
        </p:txBody>
      </p:sp>
      <p:sp>
        <p:nvSpPr>
          <p:cNvPr id="2065" name="テキスト ボックス 16"/>
          <p:cNvSpPr txBox="1">
            <a:spLocks noChangeArrowheads="1"/>
          </p:cNvSpPr>
          <p:nvPr>
            <p:custDataLst>
              <p:tags r:id="rId11"/>
            </p:custDataLst>
          </p:nvPr>
        </p:nvSpPr>
        <p:spPr bwMode="auto">
          <a:xfrm>
            <a:off x="227013" y="5535613"/>
            <a:ext cx="321523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12 lecture rooms are equipped with </a:t>
            </a:r>
          </a:p>
          <a:p>
            <a:pPr eaLnBrk="1" fontAlgn="base" hangingPunct="1">
              <a:spcBef>
                <a:spcPct val="0"/>
              </a:spcBef>
              <a:spcAft>
                <a:spcPct val="0"/>
              </a:spcAft>
              <a:buFontTx/>
              <a:buNone/>
            </a:pPr>
            <a:r>
              <a:rPr lang="en-US" altLang="ja-JP" sz="1600" dirty="0" smtClean="0">
                <a:solidFill>
                  <a:prstClr val="black"/>
                </a:solidFill>
              </a:rPr>
              <a:t>This system</a:t>
            </a:r>
            <a:endParaRPr lang="en-US" altLang="ja-JP" sz="1600" dirty="0" smtClean="0">
              <a:solidFill>
                <a:prstClr val="black"/>
              </a:solidFill>
            </a:endParaRPr>
          </a:p>
          <a:p>
            <a:pPr eaLnBrk="1" fontAlgn="base" hangingPunct="1">
              <a:spcBef>
                <a:spcPct val="0"/>
              </a:spcBef>
              <a:spcAft>
                <a:spcPct val="0"/>
              </a:spcAft>
              <a:buFontTx/>
              <a:buNone/>
            </a:pPr>
            <a:r>
              <a:rPr lang="en-US" altLang="ja-JP" sz="1600" dirty="0" smtClean="0">
                <a:solidFill>
                  <a:prstClr val="black"/>
                </a:solidFill>
              </a:rPr>
              <a:t>Campus License for authoring</a:t>
            </a:r>
          </a:p>
          <a:p>
            <a:pPr eaLnBrk="1" fontAlgn="base" hangingPunct="1">
              <a:spcBef>
                <a:spcPct val="0"/>
              </a:spcBef>
              <a:spcAft>
                <a:spcPct val="0"/>
              </a:spcAft>
              <a:buFontTx/>
              <a:buNone/>
            </a:pPr>
            <a:r>
              <a:rPr lang="en-US" altLang="ja-JP" sz="1600" dirty="0" smtClean="0">
                <a:solidFill>
                  <a:prstClr val="black"/>
                </a:solidFill>
              </a:rPr>
              <a:t>Software is also provided.</a:t>
            </a:r>
            <a:endParaRPr lang="en-US" altLang="ja-JP" sz="1600" dirty="0">
              <a:solidFill>
                <a:prstClr val="black"/>
              </a:solidFill>
            </a:endParaRPr>
          </a:p>
        </p:txBody>
      </p:sp>
      <p:pic>
        <p:nvPicPr>
          <p:cNvPr id="2066" name="Picture 18" descr="pcap-bb"/>
          <p:cNvPicPr>
            <a:picLocks noChangeAspect="1" noChangeArrowheads="1"/>
          </p:cNvPicPr>
          <p:nvPr/>
        </p:nvPicPr>
        <p:blipFill>
          <a:blip r:embed="rId37">
            <a:extLst>
              <a:ext uri="{28A0092B-C50C-407E-A947-70E740481C1C}">
                <a14:useLocalDpi xmlns:a14="http://schemas.microsoft.com/office/drawing/2010/main" val="0"/>
              </a:ext>
            </a:extLst>
          </a:blip>
          <a:srcRect/>
          <a:stretch>
            <a:fillRect/>
          </a:stretch>
        </p:blipFill>
        <p:spPr bwMode="auto">
          <a:xfrm>
            <a:off x="3514725" y="4295775"/>
            <a:ext cx="1552575"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7" name="テキスト ボックス 48"/>
          <p:cNvSpPr txBox="1">
            <a:spLocks noChangeArrowheads="1"/>
          </p:cNvSpPr>
          <p:nvPr>
            <p:custDataLst>
              <p:tags r:id="rId12"/>
            </p:custDataLst>
          </p:nvPr>
        </p:nvSpPr>
        <p:spPr bwMode="auto">
          <a:xfrm>
            <a:off x="3549650" y="5078413"/>
            <a:ext cx="15139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Blackboard LMS</a:t>
            </a:r>
            <a:endParaRPr lang="en-US" altLang="ja-JP" sz="1600" dirty="0">
              <a:solidFill>
                <a:prstClr val="black"/>
              </a:solidFill>
            </a:endParaRPr>
          </a:p>
        </p:txBody>
      </p:sp>
      <p:pic>
        <p:nvPicPr>
          <p:cNvPr id="2068" name="Picture 4"/>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3491880" y="2701925"/>
            <a:ext cx="935038"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69" name="テキスト ボックス 50"/>
          <p:cNvSpPr txBox="1">
            <a:spLocks noChangeArrowheads="1"/>
          </p:cNvSpPr>
          <p:nvPr>
            <p:custDataLst>
              <p:tags r:id="rId13"/>
            </p:custDataLst>
          </p:nvPr>
        </p:nvSpPr>
        <p:spPr bwMode="auto">
          <a:xfrm>
            <a:off x="3348038" y="3667125"/>
            <a:ext cx="19034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err="1">
                <a:solidFill>
                  <a:prstClr val="black"/>
                </a:solidFill>
              </a:rPr>
              <a:t>EchoSystem</a:t>
            </a:r>
            <a:r>
              <a:rPr lang="en-US" altLang="ja-JP" sz="1600" dirty="0">
                <a:solidFill>
                  <a:prstClr val="black"/>
                </a:solidFill>
              </a:rPr>
              <a:t> </a:t>
            </a:r>
            <a:endParaRPr lang="en-US" altLang="ja-JP" sz="1600" dirty="0">
              <a:solidFill>
                <a:prstClr val="black"/>
              </a:solidFill>
            </a:endParaRPr>
          </a:p>
          <a:p>
            <a:pPr eaLnBrk="1" fontAlgn="base" hangingPunct="1">
              <a:spcBef>
                <a:spcPct val="0"/>
              </a:spcBef>
              <a:spcAft>
                <a:spcPct val="0"/>
              </a:spcAft>
              <a:buFontTx/>
              <a:buNone/>
            </a:pPr>
            <a:r>
              <a:rPr lang="en-US" altLang="ja-JP" sz="1600" dirty="0" smtClean="0">
                <a:solidFill>
                  <a:prstClr val="black"/>
                </a:solidFill>
              </a:rPr>
              <a:t>Server</a:t>
            </a:r>
            <a:endParaRPr lang="en-US" altLang="ja-JP" sz="1600" dirty="0">
              <a:solidFill>
                <a:prstClr val="black"/>
              </a:solidFill>
            </a:endParaRPr>
          </a:p>
        </p:txBody>
      </p:sp>
      <p:sp>
        <p:nvSpPr>
          <p:cNvPr id="2070" name="Right Arrow 36"/>
          <p:cNvSpPr>
            <a:spLocks noChangeAspect="1" noChangeArrowheads="1"/>
          </p:cNvSpPr>
          <p:nvPr>
            <p:custDataLst>
              <p:tags r:id="rId14"/>
            </p:custDataLst>
          </p:nvPr>
        </p:nvSpPr>
        <p:spPr bwMode="auto">
          <a:xfrm rot="5400000" flipV="1">
            <a:off x="4704582" y="4021137"/>
            <a:ext cx="887412" cy="144463"/>
          </a:xfrm>
          <a:prstGeom prst="rightArrow">
            <a:avLst>
              <a:gd name="adj1" fmla="val 64824"/>
              <a:gd name="adj2" fmla="val 54603"/>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2071" name="テキスト ボックス 52"/>
          <p:cNvSpPr txBox="1">
            <a:spLocks noChangeArrowheads="1"/>
          </p:cNvSpPr>
          <p:nvPr>
            <p:custDataLst>
              <p:tags r:id="rId15"/>
            </p:custDataLst>
          </p:nvPr>
        </p:nvSpPr>
        <p:spPr bwMode="auto">
          <a:xfrm>
            <a:off x="5148064" y="3645024"/>
            <a:ext cx="7693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Auto-</a:t>
            </a:r>
          </a:p>
          <a:p>
            <a:pPr eaLnBrk="1" fontAlgn="base" hangingPunct="1">
              <a:spcBef>
                <a:spcPct val="0"/>
              </a:spcBef>
              <a:spcAft>
                <a:spcPct val="0"/>
              </a:spcAft>
              <a:buFontTx/>
              <a:buNone/>
            </a:pPr>
            <a:r>
              <a:rPr lang="en-US" altLang="ja-JP" sz="1600" dirty="0" smtClean="0">
                <a:solidFill>
                  <a:prstClr val="black"/>
                </a:solidFill>
              </a:rPr>
              <a:t>mated</a:t>
            </a:r>
          </a:p>
          <a:p>
            <a:pPr eaLnBrk="1" fontAlgn="base" hangingPunct="1">
              <a:spcBef>
                <a:spcPct val="0"/>
              </a:spcBef>
              <a:spcAft>
                <a:spcPct val="0"/>
              </a:spcAft>
              <a:buFontTx/>
              <a:buNone/>
            </a:pPr>
            <a:r>
              <a:rPr lang="en-US" altLang="ja-JP" sz="1600" dirty="0" smtClean="0">
                <a:solidFill>
                  <a:prstClr val="black"/>
                </a:solidFill>
              </a:rPr>
              <a:t>linkage</a:t>
            </a:r>
            <a:endParaRPr lang="en-US" altLang="ja-JP" sz="1600" dirty="0">
              <a:solidFill>
                <a:prstClr val="black"/>
              </a:solidFill>
            </a:endParaRPr>
          </a:p>
        </p:txBody>
      </p:sp>
      <p:sp>
        <p:nvSpPr>
          <p:cNvPr id="2072" name="テキスト ボックス 53"/>
          <p:cNvSpPr txBox="1">
            <a:spLocks noChangeArrowheads="1"/>
          </p:cNvSpPr>
          <p:nvPr>
            <p:custDataLst>
              <p:tags r:id="rId16"/>
            </p:custDataLst>
          </p:nvPr>
        </p:nvSpPr>
        <p:spPr bwMode="auto">
          <a:xfrm>
            <a:off x="4479624" y="2670011"/>
            <a:ext cx="146052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Automated</a:t>
            </a:r>
          </a:p>
          <a:p>
            <a:pPr eaLnBrk="1" fontAlgn="base" hangingPunct="1">
              <a:spcBef>
                <a:spcPct val="0"/>
              </a:spcBef>
              <a:spcAft>
                <a:spcPct val="0"/>
              </a:spcAft>
              <a:buFontTx/>
              <a:buNone/>
            </a:pPr>
            <a:r>
              <a:rPr lang="en-US" altLang="ja-JP" sz="1600" dirty="0" smtClean="0">
                <a:solidFill>
                  <a:prstClr val="black"/>
                </a:solidFill>
              </a:rPr>
              <a:t>Postproduction</a:t>
            </a:r>
          </a:p>
          <a:p>
            <a:pPr eaLnBrk="1" fontAlgn="base" hangingPunct="1">
              <a:spcBef>
                <a:spcPct val="0"/>
              </a:spcBef>
              <a:spcAft>
                <a:spcPct val="0"/>
              </a:spcAft>
              <a:buFontTx/>
              <a:buNone/>
            </a:pPr>
            <a:r>
              <a:rPr lang="en-US" altLang="ja-JP" sz="1600" dirty="0" smtClean="0">
                <a:solidFill>
                  <a:prstClr val="black"/>
                </a:solidFill>
              </a:rPr>
              <a:t>and Archiving</a:t>
            </a:r>
            <a:endParaRPr lang="en-US" altLang="ja-JP" sz="1600" dirty="0">
              <a:solidFill>
                <a:prstClr val="black"/>
              </a:solidFill>
            </a:endParaRPr>
          </a:p>
        </p:txBody>
      </p:sp>
      <p:sp>
        <p:nvSpPr>
          <p:cNvPr id="2073" name="テキスト ボックス 54"/>
          <p:cNvSpPr txBox="1">
            <a:spLocks noChangeArrowheads="1"/>
          </p:cNvSpPr>
          <p:nvPr>
            <p:custDataLst>
              <p:tags r:id="rId17"/>
            </p:custDataLst>
          </p:nvPr>
        </p:nvSpPr>
        <p:spPr bwMode="auto">
          <a:xfrm>
            <a:off x="3468688" y="5516563"/>
            <a:ext cx="22516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Servers are place at </a:t>
            </a:r>
          </a:p>
          <a:p>
            <a:pPr eaLnBrk="1" fontAlgn="base" hangingPunct="1">
              <a:spcBef>
                <a:spcPct val="0"/>
              </a:spcBef>
              <a:spcAft>
                <a:spcPct val="0"/>
              </a:spcAft>
              <a:buFontTx/>
              <a:buNone/>
            </a:pPr>
            <a:r>
              <a:rPr lang="en-US" altLang="ja-JP" sz="1600" dirty="0" err="1" smtClean="0">
                <a:solidFill>
                  <a:prstClr val="black"/>
                </a:solidFill>
              </a:rPr>
              <a:t>Cybermedia</a:t>
            </a:r>
            <a:r>
              <a:rPr lang="en-US" altLang="ja-JP" sz="1600" dirty="0" smtClean="0">
                <a:solidFill>
                  <a:prstClr val="black"/>
                </a:solidFill>
              </a:rPr>
              <a:t> Center Bldg.</a:t>
            </a:r>
            <a:endParaRPr lang="en-US" altLang="ja-JP" sz="1600" dirty="0">
              <a:solidFill>
                <a:prstClr val="black"/>
              </a:solidFill>
            </a:endParaRPr>
          </a:p>
        </p:txBody>
      </p:sp>
      <p:grpSp>
        <p:nvGrpSpPr>
          <p:cNvPr id="2074" name="グループ化 49"/>
          <p:cNvGrpSpPr>
            <a:grpSpLocks/>
          </p:cNvGrpSpPr>
          <p:nvPr/>
        </p:nvGrpSpPr>
        <p:grpSpPr bwMode="auto">
          <a:xfrm>
            <a:off x="163513" y="2060575"/>
            <a:ext cx="3184525" cy="477838"/>
            <a:chOff x="150521" y="2253906"/>
            <a:chExt cx="3318324" cy="436361"/>
          </a:xfrm>
        </p:grpSpPr>
        <p:sp>
          <p:nvSpPr>
            <p:cNvPr id="37" name="正方形/長方形 36"/>
            <p:cNvSpPr/>
            <p:nvPr>
              <p:custDataLst>
                <p:tags r:id="rId28"/>
              </p:custDataLst>
            </p:nvPr>
          </p:nvSpPr>
          <p:spPr>
            <a:xfrm>
              <a:off x="150521" y="2253906"/>
              <a:ext cx="3053652" cy="42331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dirty="0" smtClean="0">
                  <a:solidFill>
                    <a:prstClr val="white"/>
                  </a:solidFill>
                </a:rPr>
                <a:t>Scheduled recording </a:t>
              </a:r>
              <a:endParaRPr lang="ja-JP" altLang="en-US" dirty="0">
                <a:solidFill>
                  <a:prstClr val="white"/>
                </a:solidFill>
              </a:endParaRPr>
            </a:p>
          </p:txBody>
        </p:sp>
        <p:sp>
          <p:nvSpPr>
            <p:cNvPr id="40" name="二等辺三角形 39"/>
            <p:cNvSpPr/>
            <p:nvPr>
              <p:custDataLst>
                <p:tags r:id="rId29"/>
              </p:custDataLst>
            </p:nvPr>
          </p:nvSpPr>
          <p:spPr>
            <a:xfrm rot="5400000">
              <a:off x="3118329" y="2339751"/>
              <a:ext cx="436361" cy="26467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grpSp>
      <p:grpSp>
        <p:nvGrpSpPr>
          <p:cNvPr id="2075" name="グループ化 61"/>
          <p:cNvGrpSpPr>
            <a:grpSpLocks/>
          </p:cNvGrpSpPr>
          <p:nvPr/>
        </p:nvGrpSpPr>
        <p:grpSpPr bwMode="auto">
          <a:xfrm>
            <a:off x="3348038" y="2085975"/>
            <a:ext cx="2808287" cy="452438"/>
            <a:chOff x="1032810" y="2253906"/>
            <a:chExt cx="2436035" cy="452934"/>
          </a:xfrm>
        </p:grpSpPr>
        <p:sp>
          <p:nvSpPr>
            <p:cNvPr id="63" name="正方形/長方形 62"/>
            <p:cNvSpPr/>
            <p:nvPr>
              <p:custDataLst>
                <p:tags r:id="rId26"/>
              </p:custDataLst>
            </p:nvPr>
          </p:nvSpPr>
          <p:spPr>
            <a:xfrm>
              <a:off x="1032810" y="2253906"/>
              <a:ext cx="2171638" cy="4529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dirty="0" smtClean="0">
                  <a:solidFill>
                    <a:prstClr val="white"/>
                  </a:solidFill>
                </a:rPr>
                <a:t>Archiving</a:t>
              </a:r>
              <a:endParaRPr lang="ja-JP" altLang="en-US" dirty="0">
                <a:solidFill>
                  <a:prstClr val="white"/>
                </a:solidFill>
              </a:endParaRPr>
            </a:p>
          </p:txBody>
        </p:sp>
        <p:sp>
          <p:nvSpPr>
            <p:cNvPr id="64" name="二等辺三角形 63"/>
            <p:cNvSpPr/>
            <p:nvPr>
              <p:custDataLst>
                <p:tags r:id="rId27"/>
              </p:custDataLst>
            </p:nvPr>
          </p:nvSpPr>
          <p:spPr>
            <a:xfrm rot="5400000">
              <a:off x="3118125" y="2340229"/>
              <a:ext cx="437042" cy="26439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grpSp>
      <p:grpSp>
        <p:nvGrpSpPr>
          <p:cNvPr id="2076" name="グループ化 64"/>
          <p:cNvGrpSpPr>
            <a:grpSpLocks/>
          </p:cNvGrpSpPr>
          <p:nvPr/>
        </p:nvGrpSpPr>
        <p:grpSpPr bwMode="auto">
          <a:xfrm>
            <a:off x="6156325" y="2078038"/>
            <a:ext cx="2808288" cy="452437"/>
            <a:chOff x="1032810" y="2253906"/>
            <a:chExt cx="2436035" cy="452934"/>
          </a:xfrm>
        </p:grpSpPr>
        <p:sp>
          <p:nvSpPr>
            <p:cNvPr id="66" name="正方形/長方形 65"/>
            <p:cNvSpPr/>
            <p:nvPr>
              <p:custDataLst>
                <p:tags r:id="rId24"/>
              </p:custDataLst>
            </p:nvPr>
          </p:nvSpPr>
          <p:spPr>
            <a:xfrm>
              <a:off x="1032810" y="2253906"/>
              <a:ext cx="2171638" cy="4529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dirty="0" smtClean="0">
                  <a:solidFill>
                    <a:prstClr val="white"/>
                  </a:solidFill>
                </a:rPr>
                <a:t>Delivery</a:t>
              </a:r>
              <a:endParaRPr lang="ja-JP" altLang="en-US" dirty="0">
                <a:solidFill>
                  <a:prstClr val="white"/>
                </a:solidFill>
              </a:endParaRPr>
            </a:p>
          </p:txBody>
        </p:sp>
        <p:sp>
          <p:nvSpPr>
            <p:cNvPr id="67" name="二等辺三角形 66"/>
            <p:cNvSpPr/>
            <p:nvPr>
              <p:custDataLst>
                <p:tags r:id="rId25"/>
              </p:custDataLst>
            </p:nvPr>
          </p:nvSpPr>
          <p:spPr>
            <a:xfrm rot="5400000">
              <a:off x="3118126" y="2340228"/>
              <a:ext cx="437042" cy="264397"/>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ja-JP" altLang="en-US">
                <a:solidFill>
                  <a:prstClr val="white"/>
                </a:solidFill>
              </a:endParaRPr>
            </a:p>
          </p:txBody>
        </p:sp>
      </p:grpSp>
      <p:sp>
        <p:nvSpPr>
          <p:cNvPr id="2077" name="テキスト ボックス 67"/>
          <p:cNvSpPr txBox="1">
            <a:spLocks noChangeArrowheads="1"/>
          </p:cNvSpPr>
          <p:nvPr>
            <p:custDataLst>
              <p:tags r:id="rId18"/>
            </p:custDataLst>
          </p:nvPr>
        </p:nvSpPr>
        <p:spPr bwMode="auto">
          <a:xfrm>
            <a:off x="6232525" y="5535613"/>
            <a:ext cx="24007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err="1" smtClean="0">
                <a:solidFill>
                  <a:prstClr val="black"/>
                </a:solidFill>
              </a:rPr>
              <a:t>Sutdnets</a:t>
            </a:r>
            <a:r>
              <a:rPr lang="en-US" altLang="ja-JP" sz="1600" dirty="0" smtClean="0">
                <a:solidFill>
                  <a:prstClr val="black"/>
                </a:solidFill>
              </a:rPr>
              <a:t> can view lectures</a:t>
            </a:r>
          </a:p>
          <a:p>
            <a:pPr eaLnBrk="1" fontAlgn="base" hangingPunct="1">
              <a:spcBef>
                <a:spcPct val="0"/>
              </a:spcBef>
              <a:spcAft>
                <a:spcPct val="0"/>
              </a:spcAft>
              <a:buFontTx/>
              <a:buNone/>
            </a:pPr>
            <a:r>
              <a:rPr lang="en-US" altLang="ja-JP" sz="1600" dirty="0" smtClean="0">
                <a:solidFill>
                  <a:prstClr val="black"/>
                </a:solidFill>
              </a:rPr>
              <a:t>With </a:t>
            </a:r>
            <a:r>
              <a:rPr lang="en-US" altLang="ja-JP" sz="1600" dirty="0" smtClean="0">
                <a:solidFill>
                  <a:prstClr val="black"/>
                </a:solidFill>
              </a:rPr>
              <a:t>PC</a:t>
            </a:r>
            <a:r>
              <a:rPr lang="ja-JP" altLang="en-US" sz="1600" dirty="0">
                <a:solidFill>
                  <a:prstClr val="black"/>
                </a:solidFill>
              </a:rPr>
              <a:t>（</a:t>
            </a:r>
            <a:r>
              <a:rPr lang="en-US" altLang="ja-JP" sz="1600" dirty="0" smtClean="0">
                <a:solidFill>
                  <a:prstClr val="black"/>
                </a:solidFill>
              </a:rPr>
              <a:t>Web browser</a:t>
            </a:r>
            <a:r>
              <a:rPr lang="ja-JP" altLang="en-US" sz="1600" dirty="0" smtClean="0">
                <a:solidFill>
                  <a:prstClr val="black"/>
                </a:solidFill>
              </a:rPr>
              <a:t>）</a:t>
            </a:r>
            <a:r>
              <a:rPr lang="ja-JP" altLang="en-US" sz="1600" dirty="0">
                <a:solidFill>
                  <a:prstClr val="black"/>
                </a:solidFill>
              </a:rPr>
              <a:t>、</a:t>
            </a:r>
            <a:endParaRPr lang="en-US" altLang="ja-JP" sz="1600" dirty="0">
              <a:solidFill>
                <a:prstClr val="black"/>
              </a:solidFill>
            </a:endParaRPr>
          </a:p>
          <a:p>
            <a:pPr eaLnBrk="1" fontAlgn="base" hangingPunct="1">
              <a:spcBef>
                <a:spcPct val="0"/>
              </a:spcBef>
              <a:spcAft>
                <a:spcPct val="0"/>
              </a:spcAft>
              <a:buFontTx/>
              <a:buNone/>
            </a:pPr>
            <a:r>
              <a:rPr lang="en-US" altLang="ja-JP" sz="1600" dirty="0">
                <a:solidFill>
                  <a:prstClr val="black"/>
                </a:solidFill>
              </a:rPr>
              <a:t>iPhone</a:t>
            </a:r>
            <a:r>
              <a:rPr lang="ja-JP" altLang="en-US" sz="1600" dirty="0" err="1">
                <a:solidFill>
                  <a:prstClr val="black"/>
                </a:solidFill>
              </a:rPr>
              <a:t>、</a:t>
            </a:r>
            <a:r>
              <a:rPr lang="en-US" altLang="ja-JP" sz="1600" dirty="0" smtClean="0">
                <a:solidFill>
                  <a:prstClr val="black"/>
                </a:solidFill>
              </a:rPr>
              <a:t>iPad</a:t>
            </a:r>
            <a:r>
              <a:rPr lang="ja-JP" altLang="en-US" sz="1600" dirty="0">
                <a:solidFill>
                  <a:prstClr val="black"/>
                </a:solidFill>
              </a:rPr>
              <a:t> </a:t>
            </a:r>
            <a:r>
              <a:rPr lang="en-US" altLang="ja-JP" sz="1600" dirty="0" smtClean="0">
                <a:solidFill>
                  <a:prstClr val="black"/>
                </a:solidFill>
              </a:rPr>
              <a:t>or </a:t>
            </a:r>
            <a:r>
              <a:rPr lang="en-US" altLang="ja-JP" sz="1600" dirty="0" smtClean="0">
                <a:solidFill>
                  <a:prstClr val="black"/>
                </a:solidFill>
              </a:rPr>
              <a:t>Android </a:t>
            </a:r>
            <a:r>
              <a:rPr lang="en-US" altLang="ja-JP" sz="1600" dirty="0">
                <a:solidFill>
                  <a:prstClr val="black"/>
                </a:solidFill>
              </a:rPr>
              <a:t>.</a:t>
            </a:r>
            <a:endParaRPr lang="en-US" altLang="ja-JP" sz="1600" dirty="0">
              <a:solidFill>
                <a:prstClr val="black"/>
              </a:solidFill>
            </a:endParaRPr>
          </a:p>
        </p:txBody>
      </p:sp>
      <p:sp>
        <p:nvSpPr>
          <p:cNvPr id="2078" name="テキスト ボックス 68"/>
          <p:cNvSpPr txBox="1">
            <a:spLocks noChangeArrowheads="1"/>
          </p:cNvSpPr>
          <p:nvPr>
            <p:custDataLst>
              <p:tags r:id="rId19"/>
            </p:custDataLst>
          </p:nvPr>
        </p:nvSpPr>
        <p:spPr bwMode="auto">
          <a:xfrm>
            <a:off x="4572000" y="4581525"/>
            <a:ext cx="10322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smtClean="0">
                <a:solidFill>
                  <a:prstClr val="black"/>
                </a:solidFill>
              </a:rPr>
              <a:t>Links are </a:t>
            </a:r>
          </a:p>
          <a:p>
            <a:pPr eaLnBrk="1" fontAlgn="base" hangingPunct="1">
              <a:spcBef>
                <a:spcPct val="0"/>
              </a:spcBef>
              <a:spcAft>
                <a:spcPct val="0"/>
              </a:spcAft>
              <a:buFontTx/>
              <a:buNone/>
            </a:pPr>
            <a:r>
              <a:rPr lang="en-US" altLang="ja-JP" sz="1600" dirty="0" smtClean="0">
                <a:solidFill>
                  <a:prstClr val="black"/>
                </a:solidFill>
              </a:rPr>
              <a:t>generated</a:t>
            </a:r>
            <a:endParaRPr lang="en-US" altLang="ja-JP" sz="1600" dirty="0">
              <a:solidFill>
                <a:prstClr val="black"/>
              </a:solidFill>
            </a:endParaRPr>
          </a:p>
        </p:txBody>
      </p:sp>
      <p:pic>
        <p:nvPicPr>
          <p:cNvPr id="2079" name="Picture 5"/>
          <p:cNvPicPr>
            <a:picLocks noChangeAspect="1" noChangeArrowheads="1"/>
          </p:cNvPicPr>
          <p:nvPr/>
        </p:nvPicPr>
        <p:blipFill>
          <a:blip r:embed="rId39">
            <a:extLst>
              <a:ext uri="{28A0092B-C50C-407E-A947-70E740481C1C}">
                <a14:useLocalDpi xmlns:a14="http://schemas.microsoft.com/office/drawing/2010/main" val="0"/>
              </a:ext>
            </a:extLst>
          </a:blip>
          <a:srcRect/>
          <a:stretch>
            <a:fillRect/>
          </a:stretch>
        </p:blipFill>
        <p:spPr bwMode="auto">
          <a:xfrm>
            <a:off x="501650" y="4470400"/>
            <a:ext cx="2443163" cy="758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80" name="Right Arrow 36"/>
          <p:cNvSpPr>
            <a:spLocks noChangeAspect="1" noChangeArrowheads="1"/>
          </p:cNvSpPr>
          <p:nvPr>
            <p:custDataLst>
              <p:tags r:id="rId20"/>
            </p:custDataLst>
          </p:nvPr>
        </p:nvSpPr>
        <p:spPr bwMode="auto">
          <a:xfrm rot="5400000" flipV="1">
            <a:off x="1289844" y="4136232"/>
            <a:ext cx="622300" cy="100012"/>
          </a:xfrm>
          <a:prstGeom prst="rightArrow">
            <a:avLst>
              <a:gd name="adj1" fmla="val 64824"/>
              <a:gd name="adj2" fmla="val 55107"/>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2081" name="Right Arrow 36"/>
          <p:cNvSpPr>
            <a:spLocks noChangeAspect="1" noChangeArrowheads="1"/>
          </p:cNvSpPr>
          <p:nvPr>
            <p:custDataLst>
              <p:tags r:id="rId21"/>
            </p:custDataLst>
          </p:nvPr>
        </p:nvSpPr>
        <p:spPr bwMode="auto">
          <a:xfrm rot="7227381">
            <a:off x="1981200" y="4129088"/>
            <a:ext cx="712787" cy="115888"/>
          </a:xfrm>
          <a:prstGeom prst="rightArrow">
            <a:avLst>
              <a:gd name="adj1" fmla="val 64824"/>
              <a:gd name="adj2" fmla="val 54473"/>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2082" name="Right Arrow 36"/>
          <p:cNvSpPr>
            <a:spLocks noChangeAspect="1" noChangeArrowheads="1"/>
          </p:cNvSpPr>
          <p:nvPr>
            <p:custDataLst>
              <p:tags r:id="rId22"/>
            </p:custDataLst>
          </p:nvPr>
        </p:nvSpPr>
        <p:spPr bwMode="auto">
          <a:xfrm rot="3218359">
            <a:off x="536575" y="4164013"/>
            <a:ext cx="712787" cy="115888"/>
          </a:xfrm>
          <a:prstGeom prst="rightArrow">
            <a:avLst>
              <a:gd name="adj1" fmla="val 64824"/>
              <a:gd name="adj2" fmla="val 54672"/>
            </a:avLst>
          </a:prstGeom>
          <a:gradFill rotWithShape="1">
            <a:gsLst>
              <a:gs pos="0">
                <a:srgbClr val="2A63A5"/>
              </a:gs>
              <a:gs pos="100000">
                <a:srgbClr val="6AC0E6"/>
              </a:gs>
            </a:gsLst>
            <a:lin ang="5400000"/>
          </a:gradFill>
          <a:ln w="9525" algn="ctr">
            <a:solidFill>
              <a:srgbClr val="4A7EBB"/>
            </a:solidFill>
            <a:miter lim="800000"/>
            <a:headEnd/>
            <a:tailEnd/>
          </a:ln>
        </p:spPr>
        <p:txBody>
          <a:bodyPr anchor="ctr"/>
          <a:lstStyle>
            <a:lvl1pPr defTabSz="839788"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defTabSz="839788"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defTabSz="839788"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defTabSz="839788"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defTabSz="839788"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algn="ctr" eaLnBrk="1" fontAlgn="base" hangingPunct="1">
              <a:spcBef>
                <a:spcPct val="0"/>
              </a:spcBef>
              <a:spcAft>
                <a:spcPct val="0"/>
              </a:spcAft>
              <a:buFontTx/>
              <a:buNone/>
            </a:pPr>
            <a:endParaRPr lang="ja-JP" altLang="ja-JP" sz="1800">
              <a:solidFill>
                <a:prstClr val="black"/>
              </a:solidFill>
            </a:endParaRPr>
          </a:p>
        </p:txBody>
      </p:sp>
      <p:sp>
        <p:nvSpPr>
          <p:cNvPr id="2083" name="テキスト ボックス 15"/>
          <p:cNvSpPr txBox="1">
            <a:spLocks noChangeArrowheads="1"/>
          </p:cNvSpPr>
          <p:nvPr>
            <p:custDataLst>
              <p:tags r:id="rId23"/>
            </p:custDataLst>
          </p:nvPr>
        </p:nvSpPr>
        <p:spPr bwMode="auto">
          <a:xfrm>
            <a:off x="323528" y="5084763"/>
            <a:ext cx="27099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kumimoji="1" sz="3200">
                <a:solidFill>
                  <a:schemeClr val="tx1"/>
                </a:solidFill>
                <a:latin typeface="Calibri" pitchFamily="34" charset="0"/>
                <a:ea typeface="ＭＳ Ｐゴシック" charset="-128"/>
              </a:defRPr>
            </a:lvl1pPr>
            <a:lvl2pPr marL="742950" indent="-285750" eaLnBrk="0" hangingPunct="0">
              <a:spcBef>
                <a:spcPct val="20000"/>
              </a:spcBef>
              <a:buFont typeface="Arial" charset="0"/>
              <a:buChar char="–"/>
              <a:defRPr kumimoji="1" sz="2800">
                <a:solidFill>
                  <a:schemeClr val="tx1"/>
                </a:solidFill>
                <a:latin typeface="Calibri" pitchFamily="34" charset="0"/>
                <a:ea typeface="ＭＳ Ｐゴシック" charset="-128"/>
              </a:defRPr>
            </a:lvl2pPr>
            <a:lvl3pPr marL="1143000" indent="-228600" eaLnBrk="0" hangingPunct="0">
              <a:spcBef>
                <a:spcPct val="20000"/>
              </a:spcBef>
              <a:buFont typeface="Arial" charset="0"/>
              <a:buChar char="•"/>
              <a:defRPr kumimoji="1" sz="2400">
                <a:solidFill>
                  <a:schemeClr val="tx1"/>
                </a:solidFill>
                <a:latin typeface="Calibri" pitchFamily="34" charset="0"/>
                <a:ea typeface="ＭＳ Ｐゴシック" charset="-128"/>
              </a:defRPr>
            </a:lvl3pPr>
            <a:lvl4pPr marL="16002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4pPr>
            <a:lvl5pPr marL="2057400" indent="-228600" eaLnBrk="0" hangingPunct="0">
              <a:spcBef>
                <a:spcPct val="20000"/>
              </a:spcBef>
              <a:buFont typeface="Arial" charset="0"/>
              <a:buChar char="»"/>
              <a:defRPr kumimoji="1" sz="2000">
                <a:solidFill>
                  <a:schemeClr val="tx1"/>
                </a:solidFill>
                <a:latin typeface="Calibri" pitchFamily="34" charset="0"/>
                <a:ea typeface="ＭＳ Ｐゴシック" charset="-128"/>
              </a:defRPr>
            </a:lvl5pPr>
            <a:lvl6pPr marL="25146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6pPr>
            <a:lvl7pPr marL="29718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7pPr>
            <a:lvl8pPr marL="34290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8pPr>
            <a:lvl9pPr marL="3886200" indent="-228600" eaLnBrk="0" fontAlgn="base" hangingPunct="0">
              <a:spcBef>
                <a:spcPct val="20000"/>
              </a:spcBef>
              <a:spcAft>
                <a:spcPct val="0"/>
              </a:spcAft>
              <a:buFont typeface="Arial" charset="0"/>
              <a:buChar char="»"/>
              <a:defRPr kumimoji="1" sz="2000">
                <a:solidFill>
                  <a:schemeClr val="tx1"/>
                </a:solidFill>
                <a:latin typeface="Calibri" pitchFamily="34" charset="0"/>
                <a:ea typeface="ＭＳ Ｐゴシック" charset="-128"/>
              </a:defRPr>
            </a:lvl9pPr>
          </a:lstStyle>
          <a:p>
            <a:pPr eaLnBrk="1" fontAlgn="base" hangingPunct="1">
              <a:spcBef>
                <a:spcPct val="0"/>
              </a:spcBef>
              <a:spcAft>
                <a:spcPct val="0"/>
              </a:spcAft>
              <a:buFontTx/>
              <a:buNone/>
            </a:pPr>
            <a:r>
              <a:rPr lang="en-US" altLang="ja-JP" sz="1600" dirty="0" err="1">
                <a:solidFill>
                  <a:prstClr val="black"/>
                </a:solidFill>
              </a:rPr>
              <a:t>EchoSystem</a:t>
            </a:r>
            <a:r>
              <a:rPr lang="en-US" altLang="ja-JP" sz="1600" dirty="0">
                <a:solidFill>
                  <a:prstClr val="black"/>
                </a:solidFill>
              </a:rPr>
              <a:t> </a:t>
            </a:r>
            <a:r>
              <a:rPr lang="en-US" altLang="ja-JP" sz="1600" dirty="0" smtClean="0">
                <a:solidFill>
                  <a:prstClr val="black"/>
                </a:solidFill>
              </a:rPr>
              <a:t>capture appliance</a:t>
            </a:r>
            <a:endParaRPr lang="en-US" altLang="ja-JP" sz="1600" dirty="0">
              <a:solidFill>
                <a:prstClr val="black"/>
              </a:solidFill>
            </a:endParaRPr>
          </a:p>
        </p:txBody>
      </p:sp>
      <p:sp>
        <p:nvSpPr>
          <p:cNvPr id="2" name="スライド番号プレースホルダー 1"/>
          <p:cNvSpPr>
            <a:spLocks noGrp="1"/>
          </p:cNvSpPr>
          <p:nvPr>
            <p:ph type="sldNum" sz="quarter" idx="12"/>
          </p:nvPr>
        </p:nvSpPr>
        <p:spPr/>
        <p:txBody>
          <a:bodyPr/>
          <a:lstStyle/>
          <a:p>
            <a:fld id="{7FE33DA3-228B-44E5-BF08-12F51040775F}" type="slidenum">
              <a:rPr kumimoji="1" lang="ja-JP" altLang="en-US" smtClean="0"/>
              <a:t>10</a:t>
            </a:fld>
            <a:endParaRPr kumimoji="1" lang="ja-JP" altLang="en-US"/>
          </a:p>
        </p:txBody>
      </p:sp>
    </p:spTree>
    <p:extLst>
      <p:ext uri="{BB962C8B-B14F-4D97-AF65-F5344CB8AC3E}">
        <p14:creationId xmlns:p14="http://schemas.microsoft.com/office/powerpoint/2010/main" val="37200714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473"/>
          <a:stretch/>
        </p:blipFill>
        <p:spPr bwMode="auto">
          <a:xfrm>
            <a:off x="1115616" y="188640"/>
            <a:ext cx="6959355"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スライド番号プレースホルダー 1"/>
          <p:cNvSpPr>
            <a:spLocks noGrp="1"/>
          </p:cNvSpPr>
          <p:nvPr>
            <p:ph type="sldNum" sz="quarter" idx="12"/>
          </p:nvPr>
        </p:nvSpPr>
        <p:spPr/>
        <p:txBody>
          <a:bodyPr/>
          <a:lstStyle/>
          <a:p>
            <a:fld id="{7FE33DA3-228B-44E5-BF08-12F51040775F}" type="slidenum">
              <a:rPr kumimoji="1" lang="ja-JP" altLang="en-US" smtClean="0"/>
              <a:t>11</a:t>
            </a:fld>
            <a:endParaRPr kumimoji="1" lang="ja-JP" altLang="en-US"/>
          </a:p>
        </p:txBody>
      </p:sp>
    </p:spTree>
    <p:extLst>
      <p:ext uri="{BB962C8B-B14F-4D97-AF65-F5344CB8AC3E}">
        <p14:creationId xmlns:p14="http://schemas.microsoft.com/office/powerpoint/2010/main" val="12294659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normAutofit fontScale="90000"/>
          </a:bodyPr>
          <a:lstStyle/>
          <a:p>
            <a:pPr algn="ctr"/>
            <a:r>
              <a:rPr kumimoji="1" lang="en-US" altLang="ja-JP" dirty="0" smtClean="0">
                <a:latin typeface="メイリオ" panose="020B0604030504040204" pitchFamily="50" charset="-128"/>
                <a:ea typeface="メイリオ" panose="020B0604030504040204" pitchFamily="50" charset="-128"/>
              </a:rPr>
              <a:t>Researcher Development at Osaka University.</a:t>
            </a:r>
            <a:endParaRPr kumimoji="1" lang="ja-JP" altLang="en-US" dirty="0">
              <a:latin typeface="メイリオ" panose="020B0604030504040204" pitchFamily="50" charset="-128"/>
              <a:ea typeface="メイリオ" panose="020B0604030504040204" pitchFamily="50" charset="-128"/>
            </a:endParaRPr>
          </a:p>
        </p:txBody>
      </p:sp>
      <p:sp>
        <p:nvSpPr>
          <p:cNvPr id="3" name="コンテンツ プレースホルダー 2"/>
          <p:cNvSpPr>
            <a:spLocks noGrp="1"/>
          </p:cNvSpPr>
          <p:nvPr>
            <p:ph idx="1"/>
          </p:nvPr>
        </p:nvSpPr>
        <p:spPr/>
        <p:txBody>
          <a:bodyPr>
            <a:normAutofit fontScale="70000" lnSpcReduction="20000"/>
          </a:bodyPr>
          <a:lstStyle/>
          <a:p>
            <a:pPr marL="0" indent="0">
              <a:lnSpc>
                <a:spcPct val="120000"/>
              </a:lnSpc>
              <a:buNone/>
            </a:pPr>
            <a:r>
              <a:rPr kumimoji="1" lang="en-US" altLang="ja-JP" sz="3600" dirty="0" smtClean="0">
                <a:solidFill>
                  <a:srgbClr val="00B0F0"/>
                </a:solidFill>
                <a:latin typeface="メイリオ" panose="020B0604030504040204" pitchFamily="50" charset="-128"/>
                <a:ea typeface="メイリオ" panose="020B0604030504040204" pitchFamily="50" charset="-128"/>
              </a:rPr>
              <a:t>TLSC</a:t>
            </a:r>
            <a:r>
              <a:rPr kumimoji="1" lang="ja-JP" altLang="en-US" sz="3600" dirty="0" smtClean="0">
                <a:solidFill>
                  <a:srgbClr val="00B0F0"/>
                </a:solidFill>
                <a:latin typeface="メイリオ" panose="020B0604030504040204" pitchFamily="50" charset="-128"/>
                <a:ea typeface="メイリオ" panose="020B0604030504040204" pitchFamily="50" charset="-128"/>
              </a:rPr>
              <a:t>　</a:t>
            </a:r>
            <a:r>
              <a:rPr kumimoji="1" lang="en-US" altLang="ja-JP" sz="3600" dirty="0" smtClean="0">
                <a:solidFill>
                  <a:srgbClr val="00B0F0"/>
                </a:solidFill>
                <a:latin typeface="メイリオ" panose="020B0604030504040204" pitchFamily="50" charset="-128"/>
                <a:ea typeface="メイリオ" panose="020B0604030504040204" pitchFamily="50" charset="-128"/>
              </a:rPr>
              <a:t>Transferable Skills Workshop  </a:t>
            </a:r>
          </a:p>
          <a:p>
            <a:pPr marL="0" indent="0">
              <a:lnSpc>
                <a:spcPct val="120000"/>
              </a:lnSpc>
              <a:buNone/>
            </a:pPr>
            <a:r>
              <a:rPr lang="en-US" altLang="ja-JP" sz="3600" dirty="0">
                <a:solidFill>
                  <a:srgbClr val="00B0F0"/>
                </a:solidFill>
                <a:latin typeface="メイリオ" panose="020B0604030504040204" pitchFamily="50" charset="-128"/>
                <a:ea typeface="メイリオ" panose="020B0604030504040204" pitchFamily="50" charset="-128"/>
              </a:rPr>
              <a:t> </a:t>
            </a:r>
            <a:r>
              <a:rPr lang="en-US" altLang="ja-JP" sz="3600" dirty="0" smtClean="0">
                <a:solidFill>
                  <a:srgbClr val="00B0F0"/>
                </a:solidFill>
                <a:latin typeface="メイリオ" panose="020B0604030504040204" pitchFamily="50" charset="-128"/>
                <a:ea typeface="メイリオ" panose="020B0604030504040204" pitchFamily="50" charset="-128"/>
              </a:rPr>
              <a:t>                                              </a:t>
            </a:r>
            <a:r>
              <a:rPr kumimoji="1" lang="en-US" altLang="ja-JP" sz="3600" dirty="0" smtClean="0">
                <a:solidFill>
                  <a:srgbClr val="00B0F0"/>
                </a:solidFill>
                <a:latin typeface="メイリオ" panose="020B0604030504040204" pitchFamily="50" charset="-128"/>
                <a:ea typeface="メイリオ" panose="020B0604030504040204" pitchFamily="50" charset="-128"/>
              </a:rPr>
              <a:t>2014 / 03/ 24 </a:t>
            </a:r>
          </a:p>
          <a:p>
            <a:pPr>
              <a:lnSpc>
                <a:spcPct val="120000"/>
              </a:lnSpc>
              <a:spcAft>
                <a:spcPts val="600"/>
              </a:spcAft>
            </a:pPr>
            <a:r>
              <a:rPr lang="en-US" altLang="ja-JP" dirty="0" smtClean="0">
                <a:solidFill>
                  <a:srgbClr val="FF6600"/>
                </a:solidFill>
                <a:latin typeface="メイリオ" panose="020B0604030504040204" pitchFamily="50" charset="-128"/>
                <a:ea typeface="メイリオ" panose="020B0604030504040204" pitchFamily="50" charset="-128"/>
              </a:rPr>
              <a:t>Morning</a:t>
            </a:r>
            <a:r>
              <a:rPr lang="ja-JP" altLang="en-US" dirty="0" smtClean="0">
                <a:solidFill>
                  <a:srgbClr val="FF6600"/>
                </a:solidFill>
                <a:latin typeface="メイリオ" panose="020B0604030504040204" pitchFamily="50" charset="-128"/>
                <a:ea typeface="メイリオ" panose="020B0604030504040204" pitchFamily="50" charset="-128"/>
              </a:rPr>
              <a:t>　</a:t>
            </a:r>
            <a:r>
              <a:rPr lang="en-US" altLang="ja-JP" dirty="0" smtClean="0">
                <a:solidFill>
                  <a:srgbClr val="FF6600"/>
                </a:solidFill>
                <a:latin typeface="メイリオ" panose="020B0604030504040204" pitchFamily="50" charset="-128"/>
                <a:ea typeface="メイリオ" panose="020B0604030504040204" pitchFamily="50" charset="-128"/>
              </a:rPr>
              <a:t>Workshop in Japanese</a:t>
            </a:r>
            <a:r>
              <a:rPr lang="en-US" altLang="ja-JP" dirty="0" smtClean="0">
                <a:latin typeface="メイリオ" panose="020B0604030504040204" pitchFamily="50" charset="-128"/>
                <a:ea typeface="メイリオ" panose="020B0604030504040204" pitchFamily="50" charset="-128"/>
              </a:rPr>
              <a:t/>
            </a:r>
            <a:br>
              <a:rPr lang="en-US" altLang="ja-JP"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Instructor</a:t>
            </a:r>
            <a:r>
              <a:rPr lang="ja-JP" altLang="en-US" sz="2400" dirty="0" smtClean="0">
                <a:latin typeface="メイリオ" panose="020B0604030504040204" pitchFamily="50" charset="-128"/>
                <a:ea typeface="メイリオ" panose="020B0604030504040204" pitchFamily="50" charset="-128"/>
              </a:rPr>
              <a:t>　</a:t>
            </a:r>
            <a:r>
              <a:rPr lang="en-US" altLang="ja-JP" sz="2400" dirty="0" err="1" smtClean="0">
                <a:latin typeface="メイリオ" panose="020B0604030504040204" pitchFamily="50" charset="-128"/>
                <a:ea typeface="メイリオ" panose="020B0604030504040204" pitchFamily="50" charset="-128"/>
              </a:rPr>
              <a:t>Dr</a:t>
            </a:r>
            <a:r>
              <a:rPr lang="en-US" altLang="ja-JP" sz="2400" dirty="0" smtClean="0">
                <a:latin typeface="メイリオ" panose="020B0604030504040204" pitchFamily="50" charset="-128"/>
                <a:ea typeface="メイリオ" panose="020B0604030504040204" pitchFamily="50" charset="-128"/>
              </a:rPr>
              <a:t> Yamanouchi, </a:t>
            </a:r>
            <a:r>
              <a:rPr lang="en-US" altLang="ja-JP" sz="2400" dirty="0" smtClean="0">
                <a:latin typeface="メイリオ" panose="020B0604030504040204" pitchFamily="50" charset="-128"/>
                <a:ea typeface="メイリオ" panose="020B0604030504040204" pitchFamily="50" charset="-128"/>
              </a:rPr>
              <a:t>Mr. Mori and Dr. Hori</a:t>
            </a:r>
            <a:r>
              <a:rPr lang="ja-JP" altLang="en-US" sz="2400" dirty="0" smtClean="0">
                <a:latin typeface="メイリオ" panose="020B0604030504040204" pitchFamily="50" charset="-128"/>
                <a:ea typeface="メイリオ" panose="020B0604030504040204" pitchFamily="50" charset="-128"/>
              </a:rPr>
              <a:t>（</a:t>
            </a:r>
            <a:r>
              <a:rPr lang="en-US" altLang="ja-JP" sz="2400" dirty="0" smtClean="0">
                <a:latin typeface="メイリオ" panose="020B0604030504040204" pitchFamily="50" charset="-128"/>
                <a:ea typeface="メイリオ" panose="020B0604030504040204" pitchFamily="50" charset="-128"/>
              </a:rPr>
              <a:t>Osaka Univ.</a:t>
            </a: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Self introduction Skills,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Skills for better communication,</a:t>
            </a: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Group work for organizing given information</a:t>
            </a:r>
            <a:endParaRPr lang="en-US" altLang="ja-JP" sz="2400" dirty="0" smtClean="0">
              <a:latin typeface="メイリオ" panose="020B0604030504040204" pitchFamily="50" charset="-128"/>
              <a:ea typeface="メイリオ" panose="020B0604030504040204" pitchFamily="50" charset="-128"/>
            </a:endParaRPr>
          </a:p>
          <a:p>
            <a:pPr>
              <a:lnSpc>
                <a:spcPct val="120000"/>
              </a:lnSpc>
              <a:spcAft>
                <a:spcPts val="600"/>
              </a:spcAft>
            </a:pPr>
            <a:r>
              <a:rPr kumimoji="1" lang="en-US" altLang="ja-JP" dirty="0" smtClean="0">
                <a:solidFill>
                  <a:srgbClr val="FF6600"/>
                </a:solidFill>
                <a:latin typeface="メイリオ" panose="020B0604030504040204" pitchFamily="50" charset="-128"/>
                <a:ea typeface="メイリオ" panose="020B0604030504040204" pitchFamily="50" charset="-128"/>
              </a:rPr>
              <a:t>Afternoon</a:t>
            </a:r>
            <a:r>
              <a:rPr kumimoji="1" lang="ja-JP" altLang="en-US" dirty="0" smtClean="0">
                <a:solidFill>
                  <a:srgbClr val="FF6600"/>
                </a:solidFill>
                <a:latin typeface="メイリオ" panose="020B0604030504040204" pitchFamily="50" charset="-128"/>
                <a:ea typeface="メイリオ" panose="020B0604030504040204" pitchFamily="50" charset="-128"/>
              </a:rPr>
              <a:t>　</a:t>
            </a:r>
            <a:r>
              <a:rPr kumimoji="1" lang="en-US" altLang="ja-JP" dirty="0" smtClean="0">
                <a:solidFill>
                  <a:srgbClr val="FF6600"/>
                </a:solidFill>
                <a:latin typeface="メイリオ" panose="020B0604030504040204" pitchFamily="50" charset="-128"/>
                <a:ea typeface="メイリオ" panose="020B0604030504040204" pitchFamily="50" charset="-128"/>
              </a:rPr>
              <a:t>Workshop in English </a:t>
            </a:r>
            <a:r>
              <a:rPr kumimoji="1" lang="en-US" altLang="ja-JP" dirty="0" smtClean="0">
                <a:latin typeface="メイリオ" panose="020B0604030504040204" pitchFamily="50" charset="-128"/>
                <a:ea typeface="メイリオ" panose="020B0604030504040204" pitchFamily="50" charset="-128"/>
              </a:rPr>
              <a:t/>
            </a:r>
            <a:br>
              <a:rPr kumimoji="1" lang="en-US" altLang="ja-JP"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Instructor</a:t>
            </a:r>
            <a:r>
              <a:rPr kumimoji="1" lang="ja-JP" altLang="en-US" sz="2400" dirty="0" smtClean="0">
                <a:latin typeface="メイリオ" panose="020B0604030504040204" pitchFamily="50" charset="-128"/>
                <a:ea typeface="メイリオ" panose="020B0604030504040204" pitchFamily="50" charset="-128"/>
              </a:rPr>
              <a:t>　</a:t>
            </a:r>
            <a:r>
              <a:rPr kumimoji="1" lang="en-US" altLang="ja-JP" sz="2400" dirty="0" smtClean="0">
                <a:latin typeface="メイリオ" panose="020B0604030504040204" pitchFamily="50" charset="-128"/>
                <a:ea typeface="メイリオ" panose="020B0604030504040204" pitchFamily="50" charset="-128"/>
              </a:rPr>
              <a:t>Dr</a:t>
            </a:r>
            <a:r>
              <a:rPr lang="en-US" altLang="ja-JP" sz="2400" dirty="0" smtClean="0">
                <a:latin typeface="メイリオ" panose="020B0604030504040204" pitchFamily="50" charset="-128"/>
                <a:ea typeface="メイリオ" panose="020B0604030504040204" pitchFamily="50" charset="-128"/>
              </a:rPr>
              <a:t>. Jon Turner </a:t>
            </a:r>
            <a:r>
              <a:rPr lang="en-US" altLang="ja-JP" sz="2400" dirty="0" smtClean="0">
                <a:latin typeface="メイリオ" panose="020B0604030504040204" pitchFamily="50" charset="-128"/>
                <a:ea typeface="メイリオ" panose="020B0604030504040204" pitchFamily="50" charset="-128"/>
              </a:rPr>
              <a:t>(Univ. of Edinburgh)</a:t>
            </a: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Attitude as an expert. Project management skills</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Intensive training for communication</a:t>
            </a:r>
            <a:endParaRPr kumimoji="1" lang="en-US" altLang="ja-JP" sz="2400" dirty="0" smtClean="0">
              <a:latin typeface="メイリオ" panose="020B0604030504040204" pitchFamily="50" charset="-128"/>
              <a:ea typeface="メイリオ" panose="020B0604030504040204" pitchFamily="50" charset="-128"/>
            </a:endParaRPr>
          </a:p>
          <a:p>
            <a:r>
              <a:rPr lang="ja-JP" altLang="en-US" dirty="0" smtClean="0">
                <a:latin typeface="メイリオ" panose="020B0604030504040204" pitchFamily="50" charset="-128"/>
                <a:ea typeface="メイリオ" panose="020B0604030504040204" pitchFamily="50" charset="-128"/>
              </a:rPr>
              <a:t>参加者　午前</a:t>
            </a:r>
            <a:r>
              <a:rPr lang="ja-JP" altLang="en-US" dirty="0">
                <a:latin typeface="メイリオ" panose="020B0604030504040204" pitchFamily="50" charset="-128"/>
                <a:ea typeface="メイリオ" panose="020B0604030504040204" pitchFamily="50" charset="-128"/>
              </a:rPr>
              <a:t>８</a:t>
            </a:r>
            <a:r>
              <a:rPr lang="ja-JP" altLang="en-US" dirty="0" smtClean="0">
                <a:latin typeface="メイリオ" panose="020B0604030504040204" pitchFamily="50" charset="-128"/>
                <a:ea typeface="メイリオ" panose="020B0604030504040204" pitchFamily="50" charset="-128"/>
              </a:rPr>
              <a:t>名、午後</a:t>
            </a:r>
            <a:r>
              <a:rPr lang="ja-JP" altLang="en-US" dirty="0">
                <a:latin typeface="メイリオ" panose="020B0604030504040204" pitchFamily="50" charset="-128"/>
                <a:ea typeface="メイリオ" panose="020B0604030504040204" pitchFamily="50" charset="-128"/>
              </a:rPr>
              <a:t>１２</a:t>
            </a:r>
            <a:r>
              <a:rPr lang="ja-JP" altLang="en-US" dirty="0" smtClean="0">
                <a:latin typeface="メイリオ" panose="020B0604030504040204" pitchFamily="50" charset="-128"/>
                <a:ea typeface="メイリオ" panose="020B0604030504040204" pitchFamily="50" charset="-128"/>
              </a:rPr>
              <a:t>名</a:t>
            </a:r>
            <a:endParaRPr lang="en-US" altLang="ja-JP" dirty="0" smtClean="0">
              <a:latin typeface="メイリオ" panose="020B0604030504040204" pitchFamily="50" charset="-128"/>
              <a:ea typeface="メイリオ" panose="020B0604030504040204" pitchFamily="50" charset="-128"/>
            </a:endParaRPr>
          </a:p>
        </p:txBody>
      </p:sp>
      <p:sp>
        <p:nvSpPr>
          <p:cNvPr id="5" name="スライド番号プレースホルダー 4"/>
          <p:cNvSpPr>
            <a:spLocks noGrp="1"/>
          </p:cNvSpPr>
          <p:nvPr>
            <p:ph type="sldNum" sz="quarter" idx="12"/>
          </p:nvPr>
        </p:nvSpPr>
        <p:spPr/>
        <p:txBody>
          <a:bodyPr/>
          <a:lstStyle/>
          <a:p>
            <a:fld id="{7FE33DA3-228B-44E5-BF08-12F51040775F}" type="slidenum">
              <a:rPr kumimoji="1" lang="ja-JP" altLang="en-US" smtClean="0"/>
              <a:t>12</a:t>
            </a:fld>
            <a:endParaRPr kumimoji="1" lang="ja-JP" altLang="en-US"/>
          </a:p>
        </p:txBody>
      </p:sp>
    </p:spTree>
    <p:extLst>
      <p:ext uri="{BB962C8B-B14F-4D97-AF65-F5344CB8AC3E}">
        <p14:creationId xmlns:p14="http://schemas.microsoft.com/office/powerpoint/2010/main" val="22410828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図 1"/>
          <p:cNvPicPr>
            <a:picLocks noChangeAspect="1"/>
          </p:cNvPicPr>
          <p:nvPr/>
        </p:nvPicPr>
        <p:blipFill>
          <a:blip r:embed="rId2"/>
          <a:stretch>
            <a:fillRect/>
          </a:stretch>
        </p:blipFill>
        <p:spPr>
          <a:xfrm>
            <a:off x="2493621" y="592665"/>
            <a:ext cx="3984036" cy="5560575"/>
          </a:xfrm>
          <a:prstGeom prst="rect">
            <a:avLst/>
          </a:prstGeom>
          <a:ln>
            <a:noFill/>
          </a:ln>
          <a:effectLst>
            <a:outerShdw blurRad="292100" dist="139700" dir="2700000" algn="tl" rotWithShape="0">
              <a:srgbClr val="333333">
                <a:alpha val="65000"/>
              </a:srgbClr>
            </a:outerShdw>
          </a:effectLst>
        </p:spPr>
      </p:pic>
      <p:sp>
        <p:nvSpPr>
          <p:cNvPr id="3" name="スライド番号プレースホルダー 2"/>
          <p:cNvSpPr>
            <a:spLocks noGrp="1"/>
          </p:cNvSpPr>
          <p:nvPr>
            <p:ph type="sldNum" sz="quarter" idx="12"/>
          </p:nvPr>
        </p:nvSpPr>
        <p:spPr/>
        <p:txBody>
          <a:bodyPr/>
          <a:lstStyle/>
          <a:p>
            <a:fld id="{7FE33DA3-228B-44E5-BF08-12F51040775F}" type="slidenum">
              <a:rPr kumimoji="1" lang="ja-JP" altLang="en-US" smtClean="0"/>
              <a:t>13</a:t>
            </a:fld>
            <a:endParaRPr kumimoji="1" lang="ja-JP" altLang="en-US"/>
          </a:p>
        </p:txBody>
      </p:sp>
    </p:spTree>
    <p:extLst>
      <p:ext uri="{BB962C8B-B14F-4D97-AF65-F5344CB8AC3E}">
        <p14:creationId xmlns:p14="http://schemas.microsoft.com/office/powerpoint/2010/main" val="3663718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テキスト ボックス 20"/>
          <p:cNvSpPr txBox="1"/>
          <p:nvPr/>
        </p:nvSpPr>
        <p:spPr>
          <a:xfrm>
            <a:off x="258766" y="1300283"/>
            <a:ext cx="8620231" cy="1138773"/>
          </a:xfrm>
          <a:prstGeom prst="rect">
            <a:avLst/>
          </a:prstGeom>
          <a:solidFill>
            <a:srgbClr val="FF0000"/>
          </a:solidFill>
          <a:ln>
            <a:noFill/>
          </a:ln>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r>
              <a:rPr lang="ja-JP" altLang="en-US" sz="2800" dirty="0">
                <a:latin typeface="メイリオ" panose="020B0604030504040204" pitchFamily="50" charset="-128"/>
                <a:ea typeface="メイリオ" panose="020B0604030504040204" pitchFamily="50" charset="-128"/>
              </a:rPr>
              <a:t>④未来の大学教員養成</a:t>
            </a:r>
            <a:r>
              <a:rPr lang="ja-JP" altLang="en-US" sz="2800" dirty="0" smtClean="0">
                <a:latin typeface="メイリオ" panose="020B0604030504040204" pitchFamily="50" charset="-128"/>
                <a:ea typeface="メイリオ" panose="020B0604030504040204" pitchFamily="50" charset="-128"/>
              </a:rPr>
              <a:t>プログラム</a:t>
            </a:r>
            <a:r>
              <a:rPr lang="en-US" altLang="ja-JP" sz="2800" dirty="0" smtClean="0">
                <a:latin typeface="メイリオ" panose="020B0604030504040204" pitchFamily="50" charset="-128"/>
                <a:ea typeface="メイリオ" panose="020B0604030504040204" pitchFamily="50" charset="-128"/>
              </a:rPr>
              <a:t/>
            </a:r>
            <a:br>
              <a:rPr lang="en-US" altLang="ja-JP" sz="2800" dirty="0" smtClean="0">
                <a:latin typeface="メイリオ" panose="020B0604030504040204" pitchFamily="50" charset="-128"/>
                <a:ea typeface="メイリオ" panose="020B0604030504040204" pitchFamily="50" charset="-128"/>
              </a:rPr>
            </a:br>
            <a:r>
              <a:rPr lang="ja-JP" altLang="en-US" sz="2000" dirty="0" smtClean="0">
                <a:latin typeface="メイリオ" panose="020B0604030504040204" pitchFamily="50" charset="-128"/>
                <a:ea typeface="メイリオ" panose="020B0604030504040204" pitchFamily="50" charset="-128"/>
              </a:rPr>
              <a:t>　　（</a:t>
            </a:r>
            <a:r>
              <a:rPr lang="en-US" altLang="ja-JP" sz="2000" dirty="0" smtClean="0">
                <a:latin typeface="メイリオ" panose="020B0604030504040204" pitchFamily="50" charset="-128"/>
                <a:ea typeface="メイリオ" panose="020B0604030504040204" pitchFamily="50" charset="-128"/>
              </a:rPr>
              <a:t>Future </a:t>
            </a:r>
            <a:r>
              <a:rPr lang="en-US" altLang="ja-JP" sz="2000" dirty="0">
                <a:latin typeface="メイリオ" panose="020B0604030504040204" pitchFamily="50" charset="-128"/>
                <a:ea typeface="メイリオ" panose="020B0604030504040204" pitchFamily="50" charset="-128"/>
              </a:rPr>
              <a:t>Faculty Program</a:t>
            </a:r>
            <a:r>
              <a:rPr lang="ja-JP" altLang="en-US" sz="2000" dirty="0">
                <a:latin typeface="メイリオ" panose="020B0604030504040204" pitchFamily="50" charset="-128"/>
                <a:ea typeface="メイリオ" panose="020B0604030504040204" pitchFamily="50" charset="-128"/>
              </a:rPr>
              <a:t>）</a:t>
            </a:r>
            <a:endParaRPr lang="en-US" altLang="ja-JP" sz="2800" dirty="0">
              <a:latin typeface="メイリオ" panose="020B0604030504040204" pitchFamily="50" charset="-128"/>
              <a:ea typeface="メイリオ" panose="020B0604030504040204" pitchFamily="50" charset="-128"/>
            </a:endParaRPr>
          </a:p>
          <a:p>
            <a:r>
              <a:rPr lang="ja-JP" altLang="en-US" sz="2000" dirty="0" smtClean="0">
                <a:latin typeface="メイリオ" panose="020B0604030504040204" pitchFamily="50" charset="-128"/>
                <a:ea typeface="メイリオ" panose="020B0604030504040204" pitchFamily="50" charset="-128"/>
              </a:rPr>
              <a:t>　　</a:t>
            </a:r>
            <a:r>
              <a:rPr lang="en-US" altLang="ja-JP" sz="2000" dirty="0" smtClean="0">
                <a:latin typeface="メイリオ" panose="020B0604030504040204" pitchFamily="50" charset="-128"/>
                <a:ea typeface="メイリオ" panose="020B0604030504040204" pitchFamily="50" charset="-128"/>
              </a:rPr>
              <a:t>90hours</a:t>
            </a:r>
            <a:r>
              <a:rPr lang="ja-JP" altLang="en-US" sz="2000" dirty="0" smtClean="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2 credit unit</a:t>
            </a:r>
            <a:r>
              <a:rPr lang="ja-JP" altLang="en-US" sz="2000" dirty="0" smtClean="0">
                <a:latin typeface="メイリオ" panose="020B0604030504040204" pitchFamily="50" charset="-128"/>
                <a:ea typeface="メイリオ" panose="020B0604030504040204" pitchFamily="50" charset="-128"/>
              </a:rPr>
              <a:t>）</a:t>
            </a:r>
            <a:r>
              <a:rPr lang="ja-JP" altLang="en-US" sz="2000" dirty="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360hours</a:t>
            </a:r>
            <a:r>
              <a:rPr lang="ja-JP" altLang="en-US" sz="2000" dirty="0" smtClean="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8credit unit</a:t>
            </a:r>
            <a:r>
              <a:rPr lang="en-US" altLang="ja-JP" sz="2000" dirty="0" smtClean="0">
                <a:latin typeface="メイリオ" panose="020B0604030504040204" pitchFamily="50" charset="-128"/>
                <a:ea typeface="メイリオ" panose="020B0604030504040204" pitchFamily="50" charset="-128"/>
              </a:rPr>
              <a:t>) from </a:t>
            </a:r>
            <a:r>
              <a:rPr lang="en-US" altLang="ja-JP" sz="2000" dirty="0" smtClean="0">
                <a:latin typeface="メイリオ" panose="020B0604030504040204" pitchFamily="50" charset="-128"/>
                <a:ea typeface="メイリオ" panose="020B0604030504040204" pitchFamily="50" charset="-128"/>
              </a:rPr>
              <a:t>2015</a:t>
            </a:r>
            <a:endParaRPr lang="en-US" altLang="ja-JP" sz="2000" dirty="0">
              <a:latin typeface="メイリオ" panose="020B0604030504040204" pitchFamily="50" charset="-128"/>
              <a:ea typeface="メイリオ" panose="020B0604030504040204" pitchFamily="50" charset="-128"/>
            </a:endParaRPr>
          </a:p>
        </p:txBody>
      </p:sp>
      <p:sp>
        <p:nvSpPr>
          <p:cNvPr id="22" name="テキスト ボックス 21"/>
          <p:cNvSpPr txBox="1"/>
          <p:nvPr/>
        </p:nvSpPr>
        <p:spPr>
          <a:xfrm>
            <a:off x="338667" y="2535042"/>
            <a:ext cx="8398934" cy="3785652"/>
          </a:xfrm>
          <a:prstGeom prst="rect">
            <a:avLst/>
          </a:prstGeom>
          <a:noFill/>
          <a:ln>
            <a:noFill/>
          </a:ln>
        </p:spPr>
        <p:txBody>
          <a:bodyPr wrap="square" rtlCol="0">
            <a:spAutoFit/>
          </a:bodyPr>
          <a:lstStyle/>
          <a:p>
            <a:r>
              <a:rPr lang="ja-JP" altLang="en-US" sz="2000" dirty="0" smtClean="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provided as i</a:t>
            </a:r>
            <a:r>
              <a:rPr lang="en-US" altLang="ja-JP" sz="2000" dirty="0" smtClean="0">
                <a:latin typeface="メイリオ" panose="020B0604030504040204" pitchFamily="50" charset="-128"/>
                <a:ea typeface="メイリオ" panose="020B0604030504040204" pitchFamily="50" charset="-128"/>
              </a:rPr>
              <a:t>nter graduate school lecture</a:t>
            </a:r>
            <a:endParaRPr lang="en-US" altLang="ja-JP" sz="2000" dirty="0">
              <a:latin typeface="メイリオ" panose="020B0604030504040204" pitchFamily="50" charset="-128"/>
              <a:ea typeface="メイリオ" panose="020B0604030504040204" pitchFamily="50" charset="-128"/>
            </a:endParaRPr>
          </a:p>
          <a:p>
            <a:r>
              <a:rPr lang="en-US" altLang="ja-JP" sz="2000" dirty="0" smtClean="0">
                <a:latin typeface="メイリオ" panose="020B0604030504040204" pitchFamily="50" charset="-128"/>
                <a:ea typeface="メイリオ" panose="020B0604030504040204" pitchFamily="50" charset="-128"/>
              </a:rPr>
              <a:t>From 2014[University Course Design Ⅰ</a:t>
            </a:r>
            <a:r>
              <a:rPr lang="ja-JP" altLang="en-US" sz="2000" dirty="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90hours</a:t>
            </a:r>
            <a:r>
              <a:rPr lang="ja-JP" altLang="en-US" sz="2000" dirty="0" smtClean="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2CU</a:t>
            </a:r>
            <a:r>
              <a:rPr lang="ja-JP" altLang="en-US" sz="2000" dirty="0" smtClean="0">
                <a:latin typeface="メイリオ" panose="020B0604030504040204" pitchFamily="50" charset="-128"/>
                <a:ea typeface="メイリオ" panose="020B0604030504040204" pitchFamily="50" charset="-128"/>
              </a:rPr>
              <a:t>）</a:t>
            </a:r>
            <a:r>
              <a:rPr lang="en-US" altLang="ja-JP" sz="2000" dirty="0" smtClean="0">
                <a:latin typeface="メイリオ" panose="020B0604030504040204" pitchFamily="50" charset="-128"/>
                <a:ea typeface="メイリオ" panose="020B0604030504040204" pitchFamily="50" charset="-128"/>
              </a:rPr>
              <a:t>is being taught for 20 students.</a:t>
            </a:r>
            <a:endParaRPr lang="en-US" altLang="ja-JP" sz="2000" dirty="0" smtClean="0">
              <a:latin typeface="メイリオ" panose="020B0604030504040204" pitchFamily="50" charset="-128"/>
              <a:ea typeface="メイリオ" panose="020B0604030504040204" pitchFamily="50" charset="-128"/>
            </a:endParaRPr>
          </a:p>
          <a:p>
            <a:endParaRPr lang="en-US" altLang="ja-JP" sz="2000" dirty="0">
              <a:latin typeface="メイリオ" panose="020B0604030504040204" pitchFamily="50" charset="-128"/>
              <a:ea typeface="メイリオ" panose="020B0604030504040204" pitchFamily="50" charset="-128"/>
            </a:endParaRPr>
          </a:p>
          <a:p>
            <a:r>
              <a:rPr lang="en-US" altLang="ja-JP" sz="2000" dirty="0" smtClean="0">
                <a:latin typeface="メイリオ" panose="020B0604030504040204" pitchFamily="50" charset="-128"/>
                <a:ea typeface="メイリオ" panose="020B0604030504040204" pitchFamily="50" charset="-128"/>
              </a:rPr>
              <a:t>From 2015, three other courses are provided in order to make 360 hours (8CU) program that can be treated as sub program for graduate study. Teaching experience and project management are planned to be taught. </a:t>
            </a:r>
            <a:endParaRPr lang="en-US" altLang="ja-JP" sz="2000" dirty="0" smtClean="0">
              <a:latin typeface="メイリオ" panose="020B0604030504040204" pitchFamily="50" charset="-128"/>
              <a:ea typeface="メイリオ" panose="020B0604030504040204" pitchFamily="50" charset="-128"/>
            </a:endParaRPr>
          </a:p>
          <a:p>
            <a:endParaRPr lang="en-US" altLang="ja-JP" sz="2000" dirty="0">
              <a:latin typeface="メイリオ" panose="020B0604030504040204" pitchFamily="50" charset="-128"/>
              <a:ea typeface="メイリオ" panose="020B0604030504040204" pitchFamily="50" charset="-128"/>
            </a:endParaRPr>
          </a:p>
          <a:p>
            <a:r>
              <a:rPr lang="en-US" altLang="ja-JP" sz="2000" dirty="0" smtClean="0">
                <a:latin typeface="メイリオ" panose="020B0604030504040204" pitchFamily="50" charset="-128"/>
                <a:ea typeface="メイリオ" panose="020B0604030504040204" pitchFamily="50" charset="-128"/>
              </a:rPr>
              <a:t>Those who finished this sub program will get a certificate that is necessary for applying STA(Senior teaching assistant</a:t>
            </a:r>
            <a:r>
              <a:rPr lang="en-US" altLang="ja-JP" sz="2000" dirty="0" smtClean="0">
                <a:latin typeface="メイリオ" panose="020B0604030504040204" pitchFamily="50" charset="-128"/>
                <a:ea typeface="メイリオ" panose="020B0604030504040204" pitchFamily="50" charset="-128"/>
              </a:rPr>
              <a:t>), TF(Teaching fellow) or LA(Learning advisor).</a:t>
            </a:r>
            <a:endParaRPr lang="en-US" altLang="ja-JP" sz="2000" dirty="0">
              <a:latin typeface="メイリオ" panose="020B0604030504040204" pitchFamily="50" charset="-128"/>
              <a:ea typeface="メイリオ" panose="020B0604030504040204" pitchFamily="50" charset="-128"/>
            </a:endParaRPr>
          </a:p>
        </p:txBody>
      </p:sp>
      <p:sp>
        <p:nvSpPr>
          <p:cNvPr id="25" name="タイトル 1"/>
          <p:cNvSpPr txBox="1">
            <a:spLocks/>
          </p:cNvSpPr>
          <p:nvPr/>
        </p:nvSpPr>
        <p:spPr>
          <a:xfrm>
            <a:off x="1386531" y="-24848"/>
            <a:ext cx="7886700" cy="99417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kumimoji="1" sz="6000" kern="1200">
                <a:solidFill>
                  <a:schemeClr val="tx1"/>
                </a:solidFill>
                <a:latin typeface="+mj-lt"/>
                <a:ea typeface="+mj-ea"/>
                <a:cs typeface="+mj-cs"/>
              </a:defRPr>
            </a:lvl1pPr>
          </a:lstStyle>
          <a:p>
            <a:endParaRPr lang="ja-JP" altLang="en-US" sz="4000" dirty="0">
              <a:latin typeface="メイリオ" panose="020B0604030504040204" pitchFamily="50" charset="-128"/>
              <a:ea typeface="メイリオ" panose="020B0604030504040204" pitchFamily="50" charset="-128"/>
            </a:endParaRPr>
          </a:p>
        </p:txBody>
      </p:sp>
      <p:sp>
        <p:nvSpPr>
          <p:cNvPr id="2" name="タイトル 1"/>
          <p:cNvSpPr>
            <a:spLocks noGrp="1"/>
          </p:cNvSpPr>
          <p:nvPr>
            <p:ph type="title"/>
          </p:nvPr>
        </p:nvSpPr>
        <p:spPr>
          <a:xfrm>
            <a:off x="467544" y="365126"/>
            <a:ext cx="8044687" cy="794807"/>
          </a:xfrm>
        </p:spPr>
        <p:txBody>
          <a:bodyPr>
            <a:normAutofit fontScale="90000"/>
          </a:bodyPr>
          <a:lstStyle/>
          <a:p>
            <a:r>
              <a:rPr lang="en-US" altLang="ja-JP" dirty="0" smtClean="0">
                <a:latin typeface="メイリオ" panose="020B0604030504040204" pitchFamily="50" charset="-128"/>
                <a:ea typeface="メイリオ" panose="020B0604030504040204" pitchFamily="50" charset="-128"/>
              </a:rPr>
              <a:t>Pre-Faculty Development at OU</a:t>
            </a:r>
            <a:endParaRPr lang="ja-JP" altLang="en-US" dirty="0">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7FE33DA3-228B-44E5-BF08-12F51040775F}" type="slidenum">
              <a:rPr kumimoji="1" lang="ja-JP" altLang="en-US" smtClean="0"/>
              <a:t>14</a:t>
            </a:fld>
            <a:endParaRPr kumimoji="1" lang="ja-JP" altLang="en-US"/>
          </a:p>
        </p:txBody>
      </p:sp>
    </p:spTree>
    <p:extLst>
      <p:ext uri="{BB962C8B-B14F-4D97-AF65-F5344CB8AC3E}">
        <p14:creationId xmlns:p14="http://schemas.microsoft.com/office/powerpoint/2010/main" val="37350193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テキスト ボックス 21"/>
          <p:cNvSpPr txBox="1"/>
          <p:nvPr/>
        </p:nvSpPr>
        <p:spPr>
          <a:xfrm>
            <a:off x="143688" y="1204633"/>
            <a:ext cx="8685882" cy="4154984"/>
          </a:xfrm>
          <a:prstGeom prst="rect">
            <a:avLst/>
          </a:prstGeom>
          <a:noFill/>
          <a:ln>
            <a:noFill/>
          </a:ln>
        </p:spPr>
        <p:txBody>
          <a:bodyPr wrap="square" rtlCol="0">
            <a:spAutoFit/>
          </a:bodyPr>
          <a:lstStyle/>
          <a:p>
            <a:pPr marL="457200" indent="-457200">
              <a:buFont typeface="Arial" panose="020B0604020202020204" pitchFamily="34" charset="0"/>
              <a:buChar char="•"/>
            </a:pP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r>
              <a:rPr lang="en-US" altLang="ja-JP" sz="2400" dirty="0" smtClean="0">
                <a:latin typeface="メイリオ" panose="020B0604030504040204" pitchFamily="50" charset="-128"/>
                <a:ea typeface="メイリオ" panose="020B0604030504040204" pitchFamily="50" charset="-128"/>
              </a:rPr>
              <a:t/>
            </a:r>
            <a:br>
              <a:rPr lang="en-US" altLang="ja-JP" sz="2400" dirty="0" smtClean="0">
                <a:latin typeface="メイリオ" panose="020B0604030504040204" pitchFamily="50" charset="-128"/>
                <a:ea typeface="メイリオ" panose="020B0604030504040204" pitchFamily="50" charset="-128"/>
              </a:rPr>
            </a:br>
            <a:endParaRPr lang="en-US" altLang="ja-JP" sz="2400" dirty="0" smtClean="0">
              <a:latin typeface="メイリオ" panose="020B0604030504040204" pitchFamily="50" charset="-128"/>
              <a:ea typeface="メイリオ" panose="020B0604030504040204" pitchFamily="50" charset="-128"/>
            </a:endParaRPr>
          </a:p>
          <a:p>
            <a:pPr marL="457200" indent="-457200">
              <a:buFont typeface="Arial" panose="020B0604020202020204" pitchFamily="34" charset="0"/>
              <a:buChar char="•"/>
            </a:pPr>
            <a:r>
              <a:rPr lang="en-US" altLang="ja-JP" sz="2400" dirty="0" smtClean="0">
                <a:latin typeface="メイリオ" panose="020B0604030504040204" pitchFamily="50" charset="-128"/>
                <a:ea typeface="メイリオ" panose="020B0604030504040204" pitchFamily="50" charset="-128"/>
              </a:rPr>
              <a:t>Teaching Fellow</a:t>
            </a:r>
            <a:r>
              <a:rPr lang="ja-JP" altLang="en-US" sz="2400" dirty="0">
                <a:latin typeface="メイリオ" panose="020B0604030504040204" pitchFamily="50" charset="-128"/>
                <a:ea typeface="メイリオ" panose="020B0604030504040204" pitchFamily="50" charset="-128"/>
              </a:rPr>
              <a:t> </a:t>
            </a:r>
            <a:r>
              <a:rPr lang="en-US" altLang="ja-JP" sz="2400" dirty="0" smtClean="0">
                <a:latin typeface="メイリオ" panose="020B0604030504040204" pitchFamily="50" charset="-128"/>
                <a:ea typeface="メイリオ" panose="020B0604030504040204" pitchFamily="50" charset="-128"/>
              </a:rPr>
              <a:t>system (a qualification for students allowing to teach whole course) is also planned.</a:t>
            </a:r>
            <a:endParaRPr lang="en-US" altLang="ja-JP" sz="2400" dirty="0">
              <a:latin typeface="メイリオ" panose="020B0604030504040204" pitchFamily="50" charset="-128"/>
              <a:ea typeface="メイリオ" panose="020B0604030504040204" pitchFamily="50" charset="-128"/>
            </a:endParaRPr>
          </a:p>
        </p:txBody>
      </p:sp>
      <p:graphicFrame>
        <p:nvGraphicFramePr>
          <p:cNvPr id="2" name="表 1"/>
          <p:cNvGraphicFramePr>
            <a:graphicFrameLocks noGrp="1"/>
          </p:cNvGraphicFramePr>
          <p:nvPr>
            <p:extLst>
              <p:ext uri="{D42A27DB-BD31-4B8C-83A1-F6EECF244321}">
                <p14:modId xmlns:p14="http://schemas.microsoft.com/office/powerpoint/2010/main" val="325350386"/>
              </p:ext>
            </p:extLst>
          </p:nvPr>
        </p:nvGraphicFramePr>
        <p:xfrm>
          <a:off x="460806" y="1721099"/>
          <a:ext cx="8368764" cy="2739140"/>
        </p:xfrm>
        <a:graphic>
          <a:graphicData uri="http://schemas.openxmlformats.org/drawingml/2006/table">
            <a:tbl>
              <a:tblPr firstRow="1" bandRow="1">
                <a:tableStyleId>{5C22544A-7EE6-4342-B048-85BDC9FD1C3A}</a:tableStyleId>
              </a:tblPr>
              <a:tblGrid>
                <a:gridCol w="1061039"/>
                <a:gridCol w="4784660"/>
                <a:gridCol w="2523065"/>
              </a:tblGrid>
              <a:tr h="424636">
                <a:tc>
                  <a:txBody>
                    <a:bodyPr/>
                    <a:lstStyle/>
                    <a:p>
                      <a:pPr algn="ctr"/>
                      <a:r>
                        <a:rPr kumimoji="1" lang="en-US" altLang="ja-JP" sz="2400" dirty="0" smtClean="0"/>
                        <a:t>Name</a:t>
                      </a:r>
                      <a:endParaRPr kumimoji="1" lang="ja-JP" altLang="en-US" sz="2400" dirty="0"/>
                    </a:p>
                  </a:txBody>
                  <a:tcPr/>
                </a:tc>
                <a:tc>
                  <a:txBody>
                    <a:bodyPr/>
                    <a:lstStyle/>
                    <a:p>
                      <a:pPr algn="ctr"/>
                      <a:r>
                        <a:rPr kumimoji="1" lang="en-US" altLang="ja-JP" sz="2400" dirty="0" smtClean="0"/>
                        <a:t>Role</a:t>
                      </a:r>
                      <a:endParaRPr kumimoji="1" lang="ja-JP" altLang="en-US" sz="2400" dirty="0"/>
                    </a:p>
                  </a:txBody>
                  <a:tcPr/>
                </a:tc>
                <a:tc>
                  <a:txBody>
                    <a:bodyPr/>
                    <a:lstStyle/>
                    <a:p>
                      <a:pPr algn="ctr"/>
                      <a:r>
                        <a:rPr kumimoji="1" lang="en-US" altLang="ja-JP" sz="2400" dirty="0" err="1" smtClean="0"/>
                        <a:t>qualificatoin</a:t>
                      </a:r>
                      <a:endParaRPr kumimoji="1" lang="ja-JP" altLang="en-US" sz="2400" dirty="0"/>
                    </a:p>
                  </a:txBody>
                  <a:tcPr/>
                </a:tc>
              </a:tr>
              <a:tr h="844300">
                <a:tc>
                  <a:txBody>
                    <a:bodyPr/>
                    <a:lstStyle/>
                    <a:p>
                      <a:pPr algn="ctr"/>
                      <a:r>
                        <a:rPr kumimoji="1" lang="en-US" altLang="ja-JP" sz="2800" dirty="0" smtClean="0">
                          <a:solidFill>
                            <a:schemeClr val="tx1"/>
                          </a:solidFill>
                        </a:rPr>
                        <a:t>STA</a:t>
                      </a:r>
                      <a:endParaRPr kumimoji="1" lang="ja-JP" altLang="en-US" sz="2800" dirty="0">
                        <a:solidFill>
                          <a:schemeClr val="tx1"/>
                        </a:solidFill>
                      </a:endParaRPr>
                    </a:p>
                  </a:txBody>
                  <a:tcPr/>
                </a:tc>
                <a:tc>
                  <a:txBody>
                    <a:bodyPr/>
                    <a:lstStyle/>
                    <a:p>
                      <a:r>
                        <a:rPr kumimoji="1" lang="en-US" altLang="ja-JP" sz="2000" dirty="0" smtClean="0"/>
                        <a:t>Class assistant</a:t>
                      </a:r>
                      <a:r>
                        <a:rPr kumimoji="1" lang="en-US" altLang="ja-JP" sz="2000" baseline="0" dirty="0" smtClean="0"/>
                        <a:t> including partial course design and teaching with instructor’s supervision and managing JTAs</a:t>
                      </a:r>
                      <a:endParaRPr kumimoji="1" lang="ja-JP" altLang="en-US" sz="2000" dirty="0"/>
                    </a:p>
                  </a:txBody>
                  <a:tcPr/>
                </a:tc>
                <a:tc>
                  <a:txBody>
                    <a:bodyPr/>
                    <a:lstStyle/>
                    <a:p>
                      <a:r>
                        <a:rPr kumimoji="1" lang="en-US" altLang="ja-JP" sz="2000" dirty="0" err="1" smtClean="0"/>
                        <a:t>Ph.D</a:t>
                      </a:r>
                      <a:r>
                        <a:rPr kumimoji="1" lang="en-US" altLang="ja-JP" sz="2000" baseline="0" dirty="0" smtClean="0"/>
                        <a:t> candidates only</a:t>
                      </a:r>
                      <a:r>
                        <a:rPr kumimoji="1" lang="ja-JP" altLang="en-US" sz="2000" dirty="0" smtClean="0"/>
                        <a:t>（</a:t>
                      </a:r>
                      <a:r>
                        <a:rPr kumimoji="1" lang="en-US" altLang="ja-JP" sz="2000" dirty="0" smtClean="0"/>
                        <a:t>needs</a:t>
                      </a:r>
                      <a:r>
                        <a:rPr kumimoji="1" lang="en-US" altLang="ja-JP" sz="2000" baseline="0" dirty="0" smtClean="0"/>
                        <a:t> </a:t>
                      </a:r>
                      <a:r>
                        <a:rPr kumimoji="1" lang="en-US" altLang="ja-JP" sz="2000" dirty="0" smtClean="0"/>
                        <a:t>STA qualification</a:t>
                      </a:r>
                      <a:r>
                        <a:rPr kumimoji="1" lang="ja-JP" altLang="en-US" sz="2000" dirty="0" smtClean="0"/>
                        <a:t>）</a:t>
                      </a:r>
                      <a:endParaRPr kumimoji="1" lang="ja-JP" altLang="en-US" sz="2000" dirty="0"/>
                    </a:p>
                  </a:txBody>
                  <a:tcPr/>
                </a:tc>
              </a:tr>
              <a:tr h="575060">
                <a:tc>
                  <a:txBody>
                    <a:bodyPr/>
                    <a:lstStyle/>
                    <a:p>
                      <a:pPr algn="ctr"/>
                      <a:r>
                        <a:rPr kumimoji="1" lang="en-US" altLang="ja-JP" sz="2800" dirty="0" smtClean="0">
                          <a:solidFill>
                            <a:schemeClr val="tx1"/>
                          </a:solidFill>
                        </a:rPr>
                        <a:t>JTA</a:t>
                      </a:r>
                      <a:endParaRPr kumimoji="1" lang="ja-JP" altLang="en-US" sz="2800" dirty="0">
                        <a:solidFill>
                          <a:schemeClr val="tx1"/>
                        </a:solidFill>
                      </a:endParaRPr>
                    </a:p>
                  </a:txBody>
                  <a:tcPr/>
                </a:tc>
                <a:tc>
                  <a:txBody>
                    <a:bodyPr/>
                    <a:lstStyle/>
                    <a:p>
                      <a:r>
                        <a:rPr kumimoji="1" lang="en-US" altLang="ja-JP" sz="2000" dirty="0" smtClean="0"/>
                        <a:t>Class</a:t>
                      </a:r>
                      <a:r>
                        <a:rPr kumimoji="1" lang="en-US" altLang="ja-JP" sz="2000" baseline="0" dirty="0" smtClean="0"/>
                        <a:t> assistant with instructor’s supervision</a:t>
                      </a:r>
                      <a:endParaRPr kumimoji="1" lang="ja-JP" altLang="en-US" sz="2000" dirty="0"/>
                    </a:p>
                  </a:txBody>
                  <a:tcPr/>
                </a:tc>
                <a:tc>
                  <a:txBody>
                    <a:bodyPr/>
                    <a:lstStyle/>
                    <a:p>
                      <a:r>
                        <a:rPr kumimoji="1" lang="en-US" altLang="ja-JP" sz="2000" dirty="0" smtClean="0"/>
                        <a:t>Graduate students</a:t>
                      </a:r>
                      <a:endParaRPr kumimoji="1" lang="ja-JP" altLang="en-US" sz="2000" dirty="0"/>
                    </a:p>
                  </a:txBody>
                  <a:tcPr/>
                </a:tc>
              </a:tr>
              <a:tr h="619033">
                <a:tc>
                  <a:txBody>
                    <a:bodyPr/>
                    <a:lstStyle/>
                    <a:p>
                      <a:pPr algn="ctr"/>
                      <a:r>
                        <a:rPr kumimoji="1" lang="en-US" altLang="ja-JP" sz="2800" dirty="0" smtClean="0">
                          <a:solidFill>
                            <a:schemeClr val="tx1"/>
                          </a:solidFill>
                        </a:rPr>
                        <a:t>SA</a:t>
                      </a:r>
                      <a:endParaRPr kumimoji="1" lang="ja-JP" altLang="en-US" sz="2800" dirty="0">
                        <a:solidFill>
                          <a:schemeClr val="tx1"/>
                        </a:solidFill>
                      </a:endParaRPr>
                    </a:p>
                  </a:txBody>
                  <a:tcPr/>
                </a:tc>
                <a:tc>
                  <a:txBody>
                    <a:bodyPr/>
                    <a:lstStyle/>
                    <a:p>
                      <a:r>
                        <a:rPr kumimoji="1" lang="en-US" altLang="ja-JP" sz="2000" dirty="0" smtClean="0"/>
                        <a:t>Assistant</a:t>
                      </a:r>
                      <a:r>
                        <a:rPr kumimoji="1" lang="en-US" altLang="ja-JP" sz="2000" baseline="0" dirty="0" smtClean="0"/>
                        <a:t> without instructions</a:t>
                      </a:r>
                      <a:endParaRPr kumimoji="1" lang="ja-JP" altLang="en-US" sz="2000" dirty="0"/>
                    </a:p>
                  </a:txBody>
                  <a:tcPr/>
                </a:tc>
                <a:tc>
                  <a:txBody>
                    <a:bodyPr/>
                    <a:lstStyle/>
                    <a:p>
                      <a:r>
                        <a:rPr kumimoji="1" lang="en-US" altLang="ja-JP" sz="2000" dirty="0" smtClean="0"/>
                        <a:t>Undergraduate </a:t>
                      </a:r>
                      <a:r>
                        <a:rPr kumimoji="1" lang="en-US" altLang="ja-JP" sz="2000" dirty="0" err="1" smtClean="0"/>
                        <a:t>studentss</a:t>
                      </a:r>
                      <a:endParaRPr kumimoji="1" lang="ja-JP" altLang="en-US" sz="2000" dirty="0"/>
                    </a:p>
                  </a:txBody>
                  <a:tcPr/>
                </a:tc>
              </a:tr>
            </a:tbl>
          </a:graphicData>
        </a:graphic>
      </p:graphicFrame>
      <p:sp>
        <p:nvSpPr>
          <p:cNvPr id="3" name="タイトル 2"/>
          <p:cNvSpPr>
            <a:spLocks noGrp="1"/>
          </p:cNvSpPr>
          <p:nvPr>
            <p:ph type="title"/>
          </p:nvPr>
        </p:nvSpPr>
        <p:spPr>
          <a:xfrm>
            <a:off x="457200" y="274638"/>
            <a:ext cx="8372370" cy="1143000"/>
          </a:xfrm>
        </p:spPr>
        <p:txBody>
          <a:bodyPr>
            <a:normAutofit fontScale="90000"/>
          </a:bodyPr>
          <a:lstStyle/>
          <a:p>
            <a:r>
              <a:rPr lang="en-US" altLang="ja-JP" dirty="0" smtClean="0">
                <a:latin typeface="メイリオ" panose="020B0604030504040204" pitchFamily="50" charset="-128"/>
                <a:ea typeface="メイリオ" panose="020B0604030504040204" pitchFamily="50" charset="-128"/>
              </a:rPr>
              <a:t>Teaching Assistant system at OU</a:t>
            </a:r>
            <a:endParaRPr kumimoji="1" lang="ja-JP" altLang="en-US" dirty="0"/>
          </a:p>
        </p:txBody>
      </p:sp>
      <p:sp>
        <p:nvSpPr>
          <p:cNvPr id="5" name="スライド番号プレースホルダー 4"/>
          <p:cNvSpPr>
            <a:spLocks noGrp="1"/>
          </p:cNvSpPr>
          <p:nvPr>
            <p:ph type="sldNum" sz="quarter" idx="12"/>
          </p:nvPr>
        </p:nvSpPr>
        <p:spPr/>
        <p:txBody>
          <a:bodyPr/>
          <a:lstStyle/>
          <a:p>
            <a:fld id="{7FE33DA3-228B-44E5-BF08-12F51040775F}" type="slidenum">
              <a:rPr kumimoji="1" lang="ja-JP" altLang="en-US" smtClean="0"/>
              <a:t>15</a:t>
            </a:fld>
            <a:endParaRPr kumimoji="1" lang="ja-JP" altLang="en-US"/>
          </a:p>
        </p:txBody>
      </p:sp>
    </p:spTree>
    <p:extLst>
      <p:ext uri="{BB962C8B-B14F-4D97-AF65-F5344CB8AC3E}">
        <p14:creationId xmlns:p14="http://schemas.microsoft.com/office/powerpoint/2010/main" val="12647268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Summary</a:t>
            </a:r>
            <a:endParaRPr kumimoji="1" lang="ja-JP" altLang="en-US" dirty="0"/>
          </a:p>
        </p:txBody>
      </p:sp>
      <p:sp>
        <p:nvSpPr>
          <p:cNvPr id="3" name="コンテンツ プレースホルダー 2"/>
          <p:cNvSpPr>
            <a:spLocks noGrp="1"/>
          </p:cNvSpPr>
          <p:nvPr>
            <p:ph idx="1"/>
          </p:nvPr>
        </p:nvSpPr>
        <p:spPr/>
        <p:txBody>
          <a:bodyPr>
            <a:normAutofit/>
          </a:bodyPr>
          <a:lstStyle/>
          <a:p>
            <a:r>
              <a:rPr lang="en-US" altLang="ja-JP" dirty="0" smtClean="0"/>
              <a:t>Over view to TLSC at Osaka University</a:t>
            </a:r>
          </a:p>
          <a:p>
            <a:r>
              <a:rPr lang="en-US" altLang="ja-JP" dirty="0" smtClean="0"/>
              <a:t>ICT systems which support active learning concept.</a:t>
            </a:r>
          </a:p>
          <a:p>
            <a:r>
              <a:rPr lang="en-US" altLang="ja-JP" dirty="0" smtClean="0"/>
              <a:t>Overview of FD program by TLSC</a:t>
            </a:r>
            <a:endParaRPr lang="en-US" altLang="ja-JP" dirty="0" smtClean="0"/>
          </a:p>
          <a:p>
            <a:r>
              <a:rPr kumimoji="1" lang="en-US" altLang="ja-JP" dirty="0" smtClean="0"/>
              <a:t>Overview of Researcher development and pre FD.</a:t>
            </a:r>
          </a:p>
          <a:p>
            <a:pPr marL="0" indent="0">
              <a:buNone/>
            </a:pPr>
            <a:endParaRPr kumimoji="1" lang="ja-JP" altLang="en-US" dirty="0"/>
          </a:p>
        </p:txBody>
      </p:sp>
      <p:sp>
        <p:nvSpPr>
          <p:cNvPr id="4" name="スライド番号プレースホルダー 3"/>
          <p:cNvSpPr>
            <a:spLocks noGrp="1"/>
          </p:cNvSpPr>
          <p:nvPr>
            <p:ph type="sldNum" sz="quarter" idx="12"/>
          </p:nvPr>
        </p:nvSpPr>
        <p:spPr/>
        <p:txBody>
          <a:bodyPr/>
          <a:lstStyle/>
          <a:p>
            <a:fld id="{7FE33DA3-228B-44E5-BF08-12F51040775F}" type="slidenum">
              <a:rPr kumimoji="1" lang="ja-JP" altLang="en-US" smtClean="0"/>
              <a:t>16</a:t>
            </a:fld>
            <a:endParaRPr kumimoji="1" lang="ja-JP" altLang="en-US"/>
          </a:p>
        </p:txBody>
      </p:sp>
    </p:spTree>
    <p:extLst>
      <p:ext uri="{BB962C8B-B14F-4D97-AF65-F5344CB8AC3E}">
        <p14:creationId xmlns:p14="http://schemas.microsoft.com/office/powerpoint/2010/main" val="389561751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20&quot;/&gt;&lt;lineCharCount val=&quot;25&quot;/&gt;&lt;lineCharCount val=&quot;25&quot;/&gt;&lt;lineCharCount val=&quot;26&quot;/&gt;&lt;lineCharCount val=&quot;5&quot;/&gt;&lt;lineCharCount val=&quot;30&quot;/&gt;&lt;lineCharCount val=&quot;33&quot;/&gt;&lt;lineCharCount val=&quot;11&quot;/&gt;&lt;lineCharCount val=&quot;24&quot;/&gt;&lt;lineCharCount val=&quot;4&quot;/&gt;&lt;lineCharCount val=&quot;1&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quot;/&gt;&lt;/TableIndex&gt;&lt;/ShapeTextInfo&gt;"/>
  <p:tag name="PRESENTER_SHAPEINFO" val="&lt;ThreeDShapeInfo&gt;&lt;uuid val=&quot;{1AB2CEA0-4980-4756-A93D-D6B6664E7DE5}&quot;/&gt;&lt;isInvalidForFieldText val=&quot;0&quot;/&gt;&lt;Image&gt;&lt;filename val=&quot;C:\Users\Haruo\Documents\My Adobe Presentations\竹村PPT0222-2-final-release\data\asimages\{1AB2CEA0-4980-4756-A93D-D6B6664E7DE5}_26.png&quot;/&gt;&lt;left val=&quot;267&quot;/&gt;&lt;top val=&quot;207&quot;/&gt;&lt;width val=&quot;82&quot;/&gt;&lt;height val=&quot;58&quot;/&gt;&lt;hasText val=&quot;1&quot;/&gt;&lt;/Image&gt;&lt;/ThreeDShape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7&quot;/&gt;&lt;lineCharCount val=&quot;4&quot;/&gt;&lt;/TableIndex&gt;&lt;/ShapeTextInfo&gt;"/>
  <p:tag name="PRESENTER_SHAPEINFO" val="&lt;ThreeDShapeInfo&gt;&lt;uuid val=&quot;{B0B2F726-27F6-47DB-B82B-B6F1FA251C1E}&quot;/&gt;&lt;isInvalidForFieldText val=&quot;0&quot;/&gt;&lt;Image&gt;&lt;filename val=&quot;C:\Users\Haruo\Documents\My Adobe Presentations\竹村PPT0222-2-final-release\data\asimages\{B0B2F726-27F6-47DB-B82B-B6F1FA251C1E}_26.png&quot;/&gt;&lt;left val=&quot;171&quot;/&gt;&lt;top val=&quot;282&quot;/&gt;&lt;width val=&quot;124&quot;/&gt;&lt;height val=&quot;147&quot;/&gt;&lt;hasText val=&quot;1&quot;/&gt;&lt;/Image&gt;&lt;/ThreeDShape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4&quot;/&gt;&lt;/TableIndex&gt;&lt;/ShapeTextInfo&gt;"/>
  <p:tag name="PRESENTER_SHAPEINFO" val="&lt;ThreeDShapeInfo&gt;&lt;uuid val=&quot;{45921E9C-A7ED-43FB-8330-D61919E400B5}&quot;/&gt;&lt;isInvalidForFieldText val=&quot;0&quot;/&gt;&lt;Image&gt;&lt;filename val=&quot;C:\Users\Haruo\Documents\My Adobe Presentations\竹村PPT0222-2-final-release\data\asimages\{45921E9C-A7ED-43FB-8330-D61919E400B5}_26.png&quot;/&gt;&lt;left val=&quot;344&quot;/&gt;&lt;top val=&quot;286&quot;/&gt;&lt;width val=&quot;112&quot;/&gt;&lt;height val=&quot;130&quot;/&gt;&lt;hasText val=&quot;1&quot;/&gt;&lt;/Image&gt;&lt;/ThreeDShape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PRESENTER_SHAPEINFO" val="&lt;ThreeDShapeInfo&gt;&lt;uuid val=&quot;{08E27C07-35A1-4CE0-8467-1AE6EFC78557}&quot;/&gt;&lt;isInvalidForFieldText val=&quot;0&quot;/&gt;&lt;Image&gt;&lt;filename val=&quot;C:\Users\Haruo\Documents\My Adobe Presentations\竹村PPT0222-2-final-release\data\asimages\{08E27C07-35A1-4CE0-8467-1AE6EFC78557}_26.png&quot;/&gt;&lt;left val=&quot;45&quot;/&gt;&lt;top val=&quot;71&quot;/&gt;&lt;width val=&quot;55&quot;/&gt;&lt;height val=&quot;214&quot;/&gt;&lt;hasText val=&quot;1&quot;/&gt;&lt;/Image&gt;&lt;/ThreeDShape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PRESENTER_SHAPEINFO" val="&lt;ThreeDShapeInfo&gt;&lt;uuid val=&quot;{424157F8-9514-4BCB-982D-BFCD2D1F3D40}&quot;/&gt;&lt;isInvalidForFieldText val=&quot;0&quot;/&gt;&lt;Image&gt;&lt;filename val=&quot;C:\Users\Haruo\Documents\My Adobe Presentations\竹村PPT0222-2-final-release\data\asimages\{424157F8-9514-4BCB-982D-BFCD2D1F3D40}_26.png&quot;/&gt;&lt;left val=&quot;45&quot;/&gt;&lt;top val=&quot;273&quot;/&gt;&lt;width val=&quot;54&quot;/&gt;&lt;height val=&quot;237&quot;/&gt;&lt;hasText val=&quot;1&quot;/&gt;&lt;/Image&gt;&lt;/ThreeDShape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4&quot;/&gt;&lt;lineCharCount val=&quot;3&quot;/&gt;&lt;lineCharCount val=&quot;2&quot;/&gt;&lt;/TableIndex&gt;&lt;/ShapeTextInfo&gt;"/>
  <p:tag name="PRESENTER_SHAPEINFO" val="&lt;ThreeDShapeInfo&gt;&lt;uuid val=&quot;{C1F49F6F-8483-4E40-A65F-10FD5A2363C7}&quot;/&gt;&lt;isInvalidForFieldText val=&quot;0&quot;/&gt;&lt;Image&gt;&lt;filename val=&quot;C:\Users\Haruo\Documents\My Adobe Presentations\竹村PPT0222-2-final-release\data\asimages\{C1F49F6F-8483-4E40-A65F-10FD5A2363C7}_26.png&quot;/&gt;&lt;left val=&quot;246&quot;/&gt;&lt;top val=&quot;254&quot;/&gt;&lt;width val=&quot;136&quot;/&gt;&lt;height val=&quot;144&quot;/&gt;&lt;hasText val=&quot;1&quot;/&gt;&lt;/Image&gt;&lt;/ThreeDShape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5&quot;/&gt;&lt;lineCharCount val=&quot;4&quot;/&gt;&lt;/TableIndex&gt;&lt;/ShapeTextInfo&gt;"/>
  <p:tag name="PRESENTER_SHAPEINFO" val="&lt;ThreeDShapeInfo&gt;&lt;uuid val=&quot;{C3AD274C-20C9-42FF-BF6D-F0506637C129}&quot;/&gt;&lt;isInvalidForFieldText val=&quot;0&quot;/&gt;&lt;Image&gt;&lt;filename val=&quot;C:\Users\Haruo\Documents\My Adobe Presentations\竹村PPT0222-2-final-release\data\asimages\{C3AD274C-20C9-42FF-BF6D-F0506637C129}_26.png&quot;/&gt;&lt;left val=&quot;516&quot;/&gt;&lt;top val=&quot;206&quot;/&gt;&lt;width val=&quot;95&quot;/&gt;&lt;height val=&quot;62&quot;/&gt;&lt;hasText val=&quot;1&quot;/&gt;&lt;/Image&gt;&lt;/ThreeDShape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5&quot;/&gt;&lt;lineCharCount val=&quot;4&quot;/&gt;&lt;/TableIndex&gt;&lt;/ShapeTextInfo&gt;"/>
  <p:tag name="PRESENTER_SHAPEINFO" val="&lt;ThreeDShapeInfo&gt;&lt;uuid val=&quot;{DE32DC7C-E940-4D36-935A-62DDC91FD3CB}&quot;/&gt;&lt;isInvalidForFieldText val=&quot;0&quot;/&gt;&lt;Image&gt;&lt;filename val=&quot;C:\Users\Haruo\Documents\My Adobe Presentations\竹村PPT0222-2-final-release\data\asimages\{DE32DC7C-E940-4D36-935A-62DDC91FD3CB}_26.png&quot;/&gt;&lt;left val=&quot;516&quot;/&gt;&lt;top val=&quot;148&quot;/&gt;&lt;width val=&quot;91&quot;/&gt;&lt;height val=&quot;61&quot;/&gt;&lt;hasText val=&quot;1&quot;/&gt;&lt;/Image&gt;&lt;/ThreeDShape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 name="PRESENTER_SHAPEINFO" val="&lt;ThreeDShapeInfo&gt;&lt;uuid val=&quot;{9FB8845A-E1E9-4314-9A1B-BFFD2C482C00}&quot;/&gt;&lt;isInvalidForFieldText val=&quot;0&quot;/&gt;&lt;Image&gt;&lt;filename val=&quot;C:\Users\Haruo\Documents\My Adobe Presentations\竹村PPT0222-2-final-release\data\asimages\{9FB8845A-E1E9-4314-9A1B-BFFD2C482C00}_26.png&quot;/&gt;&lt;left val=&quot;427&quot;/&gt;&lt;top val=&quot;282&quot;/&gt;&lt;width val=&quot;106&quot;/&gt;&lt;height val=&quot;56&quot;/&gt;&lt;hasText val=&quot;1&quot;/&gt;&lt;/Image&gt;&lt;/ThreeDShape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 name="PRESENTER_SHAPEINFO" val="&lt;ThreeDShapeInfo&gt;&lt;uuid val=&quot;{EDDBCA1A-D67C-4453-8B0B-9F000C418999}&quot;/&gt;&lt;isInvalidForFieldText val=&quot;0&quot;/&gt;&lt;Image&gt;&lt;filename val=&quot;C:\Users\Haruo\Documents\My Adobe Presentations\竹村PPT0222-2-final-release\data\asimages\{EDDBCA1A-D67C-4453-8B0B-9F000C418999}_26.png&quot;/&gt;&lt;left val=&quot;116&quot;/&gt;&lt;top val=&quot;119&quot;/&gt;&lt;width val=&quot;122&quot;/&gt;&lt;height val=&quot;43&quot;/&gt;&lt;hasText val=&quot;1&quot;/&gt;&lt;/Image&gt;&lt;/ThreeDShapeInfo&gt;"/>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 name="PRESENTER_SHAPEINFO" val="&lt;ThreeDShapeInfo&gt;&lt;uuid val=&quot;{8BFC9107-795B-42D6-BD1C-68CD2282F191}&quot;/&gt;&lt;isInvalidForFieldText val=&quot;0&quot;/&gt;&lt;Image&gt;&lt;filename val=&quot;C:\Users\Haruo\Documents\My Adobe Presentations\竹村PPT0222-2-final-release\data\asimages\{8BFC9107-795B-42D6-BD1C-68CD2282F191}_26.png&quot;/&gt;&lt;left val=&quot;423&quot;/&gt;&lt;top val=&quot;114&quot;/&gt;&lt;width val=&quot;140&quot;/&gt;&lt;height val=&quot;42&quot;/&gt;&lt;hasText val=&quot;1&quot;/&gt;&lt;/Image&gt;&lt;/ThreeDShapeInfo&gt;"/>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 name="PRESENTER_SHAPEINFO" val="&lt;ThreeDShapeInfo&gt;&lt;uuid val=&quot;{EE7A0AE8-332C-4375-8077-FCD197513E05}&quot;/&gt;&lt;isInvalidForFieldText val=&quot;0&quot;/&gt;&lt;Image&gt;&lt;filename val=&quot;C:\Users\Haruo\Documents\My Adobe Presentations\竹村PPT0222-2-final-release\data\asimages\{EE7A0AE8-332C-4375-8077-FCD197513E05}_26.png&quot;/&gt;&lt;left val=&quot;135&quot;/&gt;&lt;top val=&quot;89&quot;/&gt;&lt;width val=&quot;197&quot;/&gt;&lt;height val=&quot;56&quot;/&gt;&lt;hasText val=&quot;1&quot;/&gt;&lt;/Image&gt;&lt;/ThreeDShapeInfo&gt;"/>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4&quot;/&gt;&lt;lineCharCount val=&quot;13&quot;/&gt;&lt;/TableIndex&gt;&lt;/ShapeText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 name="PRESENTER_SHAPEINFO" val="&lt;ThreeDShapeInfo&gt;&lt;uuid val=&quot;{7541D247-2AF4-4329-B8A8-E485F49F4971}&quot;/&gt;&lt;isInvalidForFieldText val=&quot;0&quot;/&gt;&lt;Image&gt;&lt;filename val=&quot;C:\Users\Haruo\Documents\My Adobe Presentations\竹村PPT0222-2-final-release\data\asimages\{7541D247-2AF4-4329-B8A8-E485F49F4971}_26.png&quot;/&gt;&lt;left val=&quot;431&quot;/&gt;&lt;top val=&quot;316&quot;/&gt;&lt;width val=&quot;184&quot;/&gt;&lt;height val=&quot;57&quot;/&gt;&lt;hasText val=&quot;1&quot;/&gt;&lt;/Image&gt;&lt;/ThreeDShapeInfo&gt;"/>
</p:tagLst>
</file>

<file path=ppt/tags/tag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4&quot;/&gt;&lt;/TableIndex&gt;&lt;/ShapeTextInfo&gt;"/>
  <p:tag name="PRESENTER_SHAPEINFO" val="&lt;ThreeDShapeInfo&gt;&lt;uuid val=&quot;{912207E4-60DE-4164-901F-20B649EA3AC0}&quot;/&gt;&lt;isInvalidForFieldText val=&quot;0&quot;/&gt;&lt;Image&gt;&lt;filename val=&quot;C:\Users\Haruo\Documents\My Adobe Presentations\竹村PPT0222-2-final-release\data\asimages\{912207E4-60DE-4164-901F-20B649EA3AC0}_26.png&quot;/&gt;&lt;left val=&quot;102&quot;/&gt;&lt;top val=&quot;327&quot;/&gt;&lt;width val=&quot;119&quot;/&gt;&lt;height val=&quot;77&quot;/&gt;&lt;hasText val=&quot;1&quot;/&gt;&lt;/Image&gt;&lt;/ThreeDShapeInfo&gt;"/>
</p:tagLst>
</file>

<file path=ppt/tags/tag3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7&quot;/&gt;&lt;lineCharCount val=&quot;7&quot;/&gt;&lt;/TableIndex&gt;&lt;/ShapeTextInfo&gt;"/>
  <p:tag name="PRESENTER_SHAPEINFO" val="&lt;ThreeDShapeInfo&gt;&lt;uuid val=&quot;{A37DBE7F-375E-4E34-A9AD-BFA3C5BE452C}&quot;/&gt;&lt;isInvalidForFieldText val=&quot;0&quot;/&gt;&lt;Image&gt;&lt;filename val=&quot;C:\Users\Haruo\Documents\My Adobe Presentations\竹村PPT0222-2-final-release\data\asimages\{A37DBE7F-375E-4E34-A9AD-BFA3C5BE452C}_26.png&quot;/&gt;&lt;left val=&quot;112&quot;/&gt;&lt;top val=&quot;378&quot;/&gt;&lt;width val=&quot;143&quot;/&gt;&lt;height val=&quot;77&quot;/&gt;&lt;hasText val=&quot;1&quot;/&gt;&lt;/Image&gt;&lt;/ThreeDShapeInfo&gt;"/>
</p:tagLst>
</file>

<file path=ppt/tags/tag3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8&quot;/&gt;&lt;/TableIndex&gt;&lt;/ShapeTextInfo&gt;"/>
  <p:tag name="PRESENTER_SHAPEINFO" val="&lt;ThreeDShapeInfo&gt;&lt;uuid val=&quot;{A3648068-EC94-421B-9251-14E2C391B3A1}&quot;/&gt;&lt;isInvalidForFieldText val=&quot;0&quot;/&gt;&lt;Image&gt;&lt;filename val=&quot;C:\Users\Haruo\Documents\My Adobe Presentations\竹村PPT0222-2-final-release\data\asimages\{A3648068-EC94-421B-9251-14E2C391B3A1}_26.png&quot;/&gt;&lt;left val=&quot;381&quot;/&gt;&lt;top val=&quot;378&quot;/&gt;&lt;width val=&quot;162&quot;/&gt;&lt;height val=&quot;77&quot;/&gt;&lt;hasText val=&quot;1&quot;/&gt;&lt;/Image&gt;&lt;/ThreeDShapeInfo&gt;"/>
</p:tagLst>
</file>

<file path=ppt/tags/tag3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 name="PRESENTER_SHAPEINFO" val="&lt;ThreeDShapeInfo&gt;&lt;uuid val=&quot;{D65EE6C1-3F9C-4E8E-9336-CD0E6B3A3D33}&quot;/&gt;&lt;isInvalidForFieldText val=&quot;0&quot;/&gt;&lt;Image&gt;&lt;filename val=&quot;C:\Users\Haruo\Documents\My Adobe Presentations\竹村PPT0222-2-final-release\data\asimages\{D65EE6C1-3F9C-4E8E-9336-CD0E6B3A3D33}_26.png&quot;/&gt;&lt;left val=&quot;312&quot;/&gt;&lt;top val=&quot;89&quot;/&gt;&lt;width val=&quot;167&quot;/&gt;&lt;height val=&quot;56&quot;/&gt;&lt;hasText val=&quot;1&quot;/&gt;&lt;/Image&gt;&lt;/ThreeDShapeInfo&gt;"/>
</p:tagLst>
</file>

<file path=ppt/tags/tag4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9&quot;/&gt;&lt;/TableIndex&gt;&lt;/ShapeTextInfo&gt;"/>
</p:tagLst>
</file>

<file path=ppt/tags/tag4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 name="PRESENTER_SHAPEINFO" val="&lt;ThreeDShapeInfo&gt;&lt;uuid val=&quot;{36CF50D4-B168-4D5F-AF48-DF73235BDCD3}&quot;/&gt;&lt;isInvalidForFieldText val=&quot;0&quot;/&gt;&lt;Image&gt;&lt;filename val=&quot;C:\Users\Haruo\Documents\My Adobe Presentations\竹村PPT0222-2-final-release\data\asimages\{36CF50D4-B168-4D5F-AF48-DF73235BDCD3}_26.png&quot;/&gt;&lt;left val=&quot;511&quot;/&gt;&lt;top val=&quot;282&quot;/&gt;&lt;width val=&quot;113&quot;/&gt;&lt;height val=&quot;56&quot;/&gt;&lt;hasText val=&quot;1&quot;/&gt;&lt;/Image&gt;&lt;/ThreeDShapeInfo&gt;"/>
</p:tagLst>
</file>

<file path=ppt/tags/tag4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4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6&quot;/&gt;&lt;/TableIndex&gt;&lt;/ShapeTextInfo&gt;"/>
  <p:tag name="PRESENTER_SHAPEINFO" val="&lt;ThreeDShapeInfo&gt;&lt;uuid val=&quot;{437A1932-4CC4-4C05-AF60-FB67CC7CBA65}&quot;/&gt;&lt;isInvalidForFieldText val=&quot;0&quot;/&gt;&lt;Image&gt;&lt;filename val=&quot;C:\Users\Haruo\Documents\My Adobe Presentations\竹村PPT0222-2-final-release\data\asimages\{437A1932-4CC4-4C05-AF60-FB67CC7CBA65}_26.png&quot;/&gt;&lt;left val=&quot;639&quot;/&gt;&lt;top val=&quot;86&quot;/&gt;&lt;width val=&quot;72&quot;/&gt;&lt;height val=&quot;399&quot;/&gt;&lt;hasText val=&quot;1&quot;/&gt;&lt;/Image&gt;&lt;/ThreeDShapeInfo&gt;"/>
</p:tagLst>
</file>

<file path=ppt/tags/tag4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4&quot;/&gt;&lt;/TableIndex&gt;&lt;/ShapeTextInfo&gt;"/>
  <p:tag name="PRESENTER_SHAPEINFO" val="&lt;ThreeDShapeInfo&gt;&lt;uuid val=&quot;{48F2A8F6-3B97-41DD-B444-608F45B580EA}&quot;/&gt;&lt;isInvalidForFieldText val=&quot;0&quot;/&gt;&lt;Image&gt;&lt;filename val=&quot;C:\Users\Haruo\Documents\My Adobe Presentations\竹村PPT0222-2-final-release\data\asimages\{48F2A8F6-3B97-41DD-B444-608F45B580EA}_26.png&quot;/&gt;&lt;left val=&quot;-7&quot;/&gt;&lt;top val=&quot;93&quot;/&gt;&lt;width val=&quot;59&quot;/&gt;&lt;height val=&quot;387&quot;/&gt;&lt;hasText val=&quot;1&quot;/&gt;&lt;/Image&gt;&lt;/ThreeDShapeInfo&gt;"/>
</p:tagLst>
</file>

<file path=ppt/tags/tag4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 name="PRESENTER_SHAPEINFO" val="&lt;ThreeDShapeInfo&gt;&lt;uuid val=&quot;{C06E7ED3-4B89-41BB-BE99-5D942C3B8627}&quot;/&gt;&lt;isInvalidForFieldText val=&quot;0&quot;/&gt;&lt;Image&gt;&lt;filename val=&quot;C:\Users\Haruo\Documents\My Adobe Presentations\竹村PPT0222-2-final-release\data\asimages\{C06E7ED3-4B89-41BB-BE99-5D942C3B8627}_26.png&quot;/&gt;&lt;left val=&quot;514&quot;/&gt;&lt;top val=&quot;73&quot;/&gt;&lt;width val=&quot;136&quot;/&gt;&lt;height val=&quot;41&quot;/&gt;&lt;hasText val=&quot;1&quot;/&gt;&lt;/Image&gt;&lt;/ThreeDShapeInfo&gt;"/>
</p:tagLst>
</file>

<file path=ppt/tags/tag4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4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9&quot;/&gt;&lt;/TableIndex&gt;&lt;/ShapeTextInfo&gt;"/>
</p:tagLst>
</file>

<file path=ppt/tags/tag5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42&quot;/&gt;&lt;lineCharCount val=&quot;36&quot;/&gt;&lt;lineCharCount val=&quot;33&quot;/&gt;&lt;/TableIndex&gt;&lt;/ShapeTextInfo&gt;"/>
</p:tagLst>
</file>

<file path=ppt/tags/tag5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Lst>
</file>

<file path=ppt/tags/tag5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Lst>
</file>

<file path=ppt/tags/tag5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5&quot;/&gt;&lt;lineCharCount val=&quot;3&quot;/&gt;&lt;/TableIndex&gt;&lt;/ShapeTextInfo&gt;"/>
</p:tagLst>
</file>

<file path=ppt/tags/tag6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19&quot;/&gt;&lt;lineCharCount val=&quot;38&quot;/&gt;&lt;lineCharCount val=&quot;52&quot;/&gt;&lt;lineCharCount val=&quot;3&quot;/&gt;&lt;lineCharCount val=&quot;59&quot;/&gt;&lt;lineCharCount val=&quot;14&quot;/&gt;&lt;lineCharCount val=&quot;50&quot;/&gt;&lt;/TableIndex&gt;&lt;/ShapeTextInfo&gt;"/>
</p:tagLst>
</file>

<file path=ppt/tags/tag6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8&quot;/&gt;&lt;/TableIndex&gt;&lt;/ShapeTextInfo&gt;"/>
</p:tagLst>
</file>

<file path=ppt/tags/tag6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39&quot;/&gt;&lt;lineCharCount val=&quot;41&quot;/&gt;&lt;lineCharCount val=&quot;40&quot;/&gt;&lt;lineCharCount val=&quot;39&quot;/&gt;&lt;/TableIndex&gt;&lt;/ShapeTextInfo&gt;"/>
</p:tagLst>
</file>

<file path=ppt/tags/tag6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6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2&quot;/&gt;&lt;/TableIndex&gt;&lt;/ShapeTextInfo&gt;"/>
</p:tagLst>
</file>

<file path=ppt/tags/tag6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3&quot;/&gt;&lt;/TableIndex&gt;&lt;/ShapeTextInfo&gt;"/>
</p:tagLst>
</file>

<file path=ppt/tags/tag6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quot;/&gt;&lt;/TableIndex&gt;&lt;/ShapeTextInfo&gt;"/>
</p:tagLst>
</file>

<file path=ppt/tags/tag6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Lst>
</file>

<file path=ppt/tags/tag71.xml><?xml version="1.0" encoding="utf-8"?>
<p:tagLst xmlns:a="http://schemas.openxmlformats.org/drawingml/2006/main" xmlns:r="http://schemas.openxmlformats.org/officeDocument/2006/relationships" xmlns:p="http://schemas.openxmlformats.org/presentationml/2006/main">
  <p:tag name="PRESENTER_SHAPEINFO" val="&lt;ThreeDShapeInfo&gt;&lt;uuid val=&quot;{44130196-37F3-4CAA-9BC1-4B9AC8BBBFD4}&quot;/&gt;&lt;isInvalidForFieldText val=&quot;1&quot;/&gt;&lt;Image&gt;&lt;filename val=&quot;C:\Users\Haruo\Documents\My Adobe Presentations\竹村PPT0222-2-final-release\data\asimages\{44130196-37F3-4CAA-9BC1-4B9AC8BBBFD4}_28.png&quot;/&gt;&lt;left val=&quot;368&quot;/&gt;&lt;top val=&quot;201&quot;/&gt;&lt;width val=&quot;343&quot;/&gt;&lt;height val=&quot;223&quot;/&gt;&lt;hasText val=&quot;1&quot;/&gt;&lt;/Image&gt;&lt;/ThreeDShapeInfo&gt;"/>
</p:tagLst>
</file>

<file path=ppt/tags/tag7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6&quot;/&gt;&lt;/TableIndex&gt;&lt;/ShapeTextInfo&gt;"/>
</p:tagLst>
</file>

<file path=ppt/tags/tag7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Lst>
</file>

<file path=ppt/tags/tag7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Lst>
</file>

<file path=ppt/tags/tag7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7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7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quot;/&gt;&lt;/TableIndex&gt;&lt;/ShapeTextInfo&gt;"/>
</p:tagLst>
</file>

<file path=ppt/tags/tag7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4&quot;/&gt;&lt;/TableIndex&gt;&lt;/ShapeTextInfo&gt;"/>
</p:tagLst>
</file>

<file path=ppt/tags/tag8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Lst>
</file>

<file path=ppt/tags/tag81.xml><?xml version="1.0" encoding="utf-8"?>
<p:tagLst xmlns:a="http://schemas.openxmlformats.org/drawingml/2006/main" xmlns:r="http://schemas.openxmlformats.org/officeDocument/2006/relationships" xmlns:p="http://schemas.openxmlformats.org/presentationml/2006/main">
  <p:tag name="PRESENTER_SHAPEINFO" val="&lt;ThreeDShapeInfo&gt;&lt;uuid val=&quot;{4C7C1513-8459-4209-92D7-27E316E31CA5}&quot;/&gt;&lt;isInvalidForFieldText val=&quot;0&quot;/&gt;&lt;Image&gt;&lt;filename val=&quot;C:\Users\Haruo\Documents\My Adobe Presentations\竹村PPT0222-2-final-release\data\asimages\{4C7C1513-8459-4209-92D7-27E316E31CA5}_28.png&quot;/&gt;&lt;left val=&quot;140&quot;/&gt;&lt;top val=&quot;213&quot;/&gt;&lt;width val=&quot;86&quot;/&gt;&lt;height val=&quot;97&quot;/&gt;&lt;hasText val=&quot;1&quot;/&gt;&lt;/Image&gt;&lt;/ThreeDShapeInfo&gt;"/>
</p:tagLst>
</file>

<file path=ppt/tags/tag8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quot;/&gt;&lt;lineCharCount val=&quot;6&quot;/&gt;&lt;/TableIndex&gt;&lt;/ShapeTextInfo&gt;"/>
</p:tagLst>
</file>

<file path=ppt/tags/tag8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3&quot;/&gt;&lt;/TableIndex&gt;&lt;/ShapeTextInfo&gt;"/>
</p:tagLst>
</file>

<file path=ppt/tags/tag8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3&quot;/&gt;&lt;/TableIndex&gt;&lt;/ShapeTextInfo&gt;"/>
</p:tagLst>
</file>

<file path=ppt/tags/tag8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 name="PRESENTER_SHAPEINFO" val="&lt;ThreeDShapeInfo&gt;&lt;uuid val=&quot;{AE7859F9-F4B3-41C5-9278-87E0DD07B81B}&quot;/&gt;&lt;isInvalidForFieldText val=&quot;0&quot;/&gt;&lt;Image&gt;&lt;filename val=&quot;C:\Users\Haruo\Documents\My Adobe Presentations\竹村PPT0222-2-final-release\data\asimages\{AE7859F9-F4B3-41C5-9278-87E0DD07B81B}_28.png&quot;/&gt;&lt;left val=&quot;-18&quot;/&gt;&lt;top val=&quot;399&quot;/&gt;&lt;width val=&quot;77&quot;/&gt;&lt;height val=&quot;99&quot;/&gt;&lt;hasText val=&quot;1&quot;/&gt;&lt;/Image&gt;&lt;/ThreeDShapeInfo&gt;"/>
</p:tagLst>
</file>

<file path=ppt/tags/tag8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8&quot;/&gt;&lt;lineCharCount val=&quot;7&quot;/&gt;&lt;/TableIndex&gt;&lt;/ShapeTextInfo&gt;"/>
</p:tagLst>
</file>

<file path=ppt/tags/tag8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7&quot;/&gt;&lt;lineCharCount val=&quot;4&quot;/&gt;&lt;/TableIndex&gt;&lt;/ShapeTextInfo&gt;"/>
</p:tagLst>
</file>

<file path=ppt/tags/tag8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quot;/&gt;&lt;lineCharCount val=&quot;1&quot;/&gt;&lt;lineCharCount val=&quot;9&quot;/&gt;&lt;lineCharCount val=&quot;10&quot;/&gt;&lt;lineCharCount val=&quot;9&quot;/&gt;&lt;lineCharCount val=&quot;9&quot;/&gt;&lt;lineCharCount val=&quot;7&quot;/&gt;&lt;lineCharCount val=&quot;12&quot;/&gt;&lt;lineCharCount val=&quot;1&quot;/&gt;&lt;/TableIndex&gt;&lt;/ShapeTextInfo&gt;"/>
</p:tagLst>
</file>

<file path=ppt/tags/tag8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9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9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4&quot;/&gt;&lt;lineCharCount val=&quot;4&quot;/&gt;&lt;/TableIndex&gt;&lt;/ShapeTextInfo&gt;"/>
</p:tagLst>
</file>

<file path=ppt/tags/tag9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5&quot;/&gt;&lt;lineCharCount val=&quot;4&quot;/&gt;&lt;/TableIndex&gt;&lt;/ShapeTextInfo&gt;"/>
</p:tagLst>
</file>

<file path=ppt/tags/tag9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quot;/&gt;&lt;lineCharCount val=&quot;5&quot;/&gt;&lt;/TableIndex&gt;&lt;/ShapeTextInfo&gt;"/>
</p:tagLst>
</file>

<file path=ppt/tags/tag10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14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41&quot;/&gt;&lt;lineCharCount val=&quot;43&quot;/&gt;&lt;lineCharCount val=&quot;13&quot;/&gt;&lt;/TableIndex&gt;&lt;/ShapeTextInfo&gt;"/>
</p:tagLst>
</file>

<file path=ppt/tags/tag14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7&quot;/&gt;&lt;/TableIndex&gt;&lt;/ShapeTextInfo&gt;"/>
</p:tagLst>
</file>

<file path=ppt/tags/tag14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4&quot;/&gt;&lt;lineCharCount val=&quot;2&quot;/&gt;&lt;/TableIndex&gt;&lt;/ShapeTextInfo&gt;"/>
</p:tagLst>
</file>

<file path=ppt/tags/tag14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Lst>
</file>

<file path=ppt/tags/tag14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2&quot;/&gt;&lt;/TableIndex&gt;&lt;/ShapeTextInfo&gt;"/>
</p:tagLst>
</file>

<file path=ppt/tags/tag14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6&quot;/&gt;&lt;lineCharCount val=&quot;5&quot;/&gt;&lt;/TableIndex&gt;&lt;/ShapeTextInfo&gt;"/>
</p:tagLst>
</file>

<file path=ppt/tags/tag14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16&quot;/&gt;&lt;lineCharCount val=&quot;1&quot;/&gt;&lt;lineCharCount val=&quot;17&quot;/&gt;&lt;lineCharCount val=&quot;11&quot;/&gt;&lt;/TableIndex&gt;&lt;/ShapeTextInfo&gt;"/>
</p:tagLst>
</file>

<file path=ppt/tags/tag14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1&quot;/&gt;&lt;/TableIndex&gt;&lt;/ShapeTextInfo&gt;"/>
</p:tagLst>
</file>

<file path=ppt/tags/tag14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4&quot;/&gt;&lt;/TableIndex&gt;&lt;/ShapeTextInfo&gt;"/>
</p:tagLst>
</file>

<file path=ppt/tags/tag14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3&quot;/&gt;&lt;lineCharCount val=&quot;2&quot;/&gt;&lt;/TableIndex&gt;&lt;/ShapeTextInfo&gt;"/>
</p:tagLst>
</file>

<file path=ppt/tags/tag15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4&quot;/&gt;&lt;lineCharCount val=&quot;7&quot;/&gt;&lt;lineCharCount val=&quot;5&quot;/&gt;&lt;lineCharCount val=&quot;3&quot;/&gt;&lt;/TableIndex&gt;&lt;/ShapeTextInfo&gt;"/>
</p:tagLst>
</file>

<file path=ppt/tags/tag15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13&quot;/&gt;&lt;lineCharCount val=&quot;11&quot;/&gt;&lt;lineCharCount val=&quot;9&quot;/&gt;&lt;/TableIndex&gt;&lt;/ShapeTextInfo&gt;"/>
</p:tagLst>
</file>

<file path=ppt/tags/tag15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4&quot;/&gt;&lt;lineCharCount val=&quot;12&quot;/&gt;&lt;lineCharCount val=&quot;24&quot;/&gt;&lt;lineCharCount val=&quot;10&quot;/&gt;&lt;/TableIndex&gt;&lt;/ShapeTextInfo&gt;"/>
</p:tagLst>
</file>

<file path=ppt/tags/tag15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9&quot;/&gt;&lt;lineCharCount val=&quot;3&quot;/&gt;&lt;/TableIndex&gt;&lt;/ShapeTextInfo&gt;"/>
</p:tagLst>
</file>

<file path=ppt/tags/tag15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15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quot;/&gt;&lt;/TableIndex&gt;&lt;/ShapeTextInfo&gt;"/>
</p:tagLst>
</file>

<file path=ppt/tags/tag16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6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quot;/&gt;&lt;/TableIndex&gt;&lt;/ShapeTextInfo&gt;"/>
</p:tagLst>
</file>

<file path=ppt/tags/tag16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6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0&quot;/&gt;&lt;/TableIndex&gt;&lt;/ShapeTextInfo&gt;"/>
</p:tagLst>
</file>

<file path=ppt/tags/tag16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124</TotalTime>
  <Words>891</Words>
  <Application>Microsoft Office PowerPoint</Application>
  <PresentationFormat>画面に合わせる (4:3)</PresentationFormat>
  <Paragraphs>211</Paragraphs>
  <Slides>16</Slides>
  <Notes>6</Notes>
  <HiddenSlides>0</HiddenSlides>
  <MMClips>0</MMClips>
  <ScaleCrop>false</ScaleCrop>
  <HeadingPairs>
    <vt:vector size="4" baseType="variant">
      <vt:variant>
        <vt:lpstr>テーマ</vt:lpstr>
      </vt:variant>
      <vt:variant>
        <vt:i4>1</vt:i4>
      </vt:variant>
      <vt:variant>
        <vt:lpstr>スライド タイトル</vt:lpstr>
      </vt:variant>
      <vt:variant>
        <vt:i4>16</vt:i4>
      </vt:variant>
    </vt:vector>
  </HeadingPairs>
  <TitlesOfParts>
    <vt:vector size="17" baseType="lpstr">
      <vt:lpstr>Office ​​テーマ</vt:lpstr>
      <vt:lpstr>Activities of Teaching Learning Support Center, Osaka University</vt:lpstr>
      <vt:lpstr>Who am I?</vt:lpstr>
      <vt:lpstr>Who am I (2)</vt:lpstr>
      <vt:lpstr>History of Osaka University(1)</vt:lpstr>
      <vt:lpstr>History of Osaka University(2)</vt:lpstr>
      <vt:lpstr>Teaching and Learning Support Center</vt:lpstr>
      <vt:lpstr>PowerPoint プレゼンテーション</vt:lpstr>
      <vt:lpstr>ICT supported collaborative learning classrooms </vt:lpstr>
      <vt:lpstr>Class room response system with mobile device support</vt:lpstr>
      <vt:lpstr>Automated Lecture Capture system (Echo360）</vt:lpstr>
      <vt:lpstr>PowerPoint プレゼンテーション</vt:lpstr>
      <vt:lpstr>Researcher Development at Osaka University.</vt:lpstr>
      <vt:lpstr>PowerPoint プレゼンテーション</vt:lpstr>
      <vt:lpstr>Pre-Faculty Development at OU</vt:lpstr>
      <vt:lpstr>Teaching Assistant system at OU</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Activities of Teaching Learning Support Center, Osaka University</dc:title>
  <dc:creator>Haruo</dc:creator>
  <cp:lastModifiedBy>Haruo</cp:lastModifiedBy>
  <cp:revision>10</cp:revision>
  <dcterms:created xsi:type="dcterms:W3CDTF">2014-05-20T00:34:09Z</dcterms:created>
  <dcterms:modified xsi:type="dcterms:W3CDTF">2014-05-20T02:39:06Z</dcterms:modified>
</cp:coreProperties>
</file>